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Lst>
  <p:notesMasterIdLst>
    <p:notesMasterId r:id="rId51"/>
  </p:notesMasterIdLst>
  <p:sldIdLst>
    <p:sldId id="561" r:id="rId3"/>
    <p:sldId id="554"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560" r:id="rId29"/>
    <p:sldId id="282" r:id="rId30"/>
    <p:sldId id="283" r:id="rId31"/>
    <p:sldId id="284" r:id="rId32"/>
    <p:sldId id="285" r:id="rId33"/>
    <p:sldId id="286" r:id="rId34"/>
    <p:sldId id="557" r:id="rId35"/>
    <p:sldId id="288" r:id="rId36"/>
    <p:sldId id="289" r:id="rId37"/>
    <p:sldId id="290" r:id="rId38"/>
    <p:sldId id="291" r:id="rId39"/>
    <p:sldId id="292" r:id="rId40"/>
    <p:sldId id="517" r:id="rId41"/>
    <p:sldId id="294" r:id="rId42"/>
    <p:sldId id="295" r:id="rId43"/>
    <p:sldId id="296" r:id="rId44"/>
    <p:sldId id="590" r:id="rId45"/>
    <p:sldId id="608" r:id="rId46"/>
    <p:sldId id="297" r:id="rId47"/>
    <p:sldId id="298" r:id="rId48"/>
    <p:sldId id="299" r:id="rId49"/>
    <p:sldId id="300" r:id="rId50"/>
  </p:sldIdLst>
  <p:sldSz cx="9144000" cy="6858000" type="screen4x3"/>
  <p:notesSz cx="7302500" cy="9588500"/>
  <p:embeddedFontLst>
    <p:embeddedFont>
      <p:font typeface="宋体" panose="02010600030101010101" pitchFamily="2" charset="-122"/>
      <p:regular r:id="rId52"/>
    </p:embeddedFont>
    <p:embeddedFont>
      <p:font typeface="Calibri" panose="020F0502020204030204" pitchFamily="34" charset="0"/>
      <p:regular r:id="rId53"/>
      <p:bold r:id="rId54"/>
      <p:italic r:id="rId55"/>
      <p:boldItalic r:id="rId56"/>
    </p:embeddedFont>
    <p:embeddedFont>
      <p:font typeface="Cambria Math" panose="02040503050406030204" pitchFamily="18" charset="0"/>
      <p:regular r:id="rId57"/>
    </p:embeddedFont>
    <p:embeddedFont>
      <p:font typeface="Comic Sans MS" panose="030F0902030302020204" pitchFamily="66" charset="0"/>
      <p:regular r:id="rId58"/>
      <p:bold r:id="rId59"/>
      <p:italic r:id="rId60"/>
      <p:boldItalic r:id="rId61"/>
    </p:embeddedFont>
    <p:embeddedFont>
      <p:font typeface="Helvetica Neue" panose="02000503000000020004"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66" roundtripDataSignature="AMtx7mgmv3lpmZKcr2gSbm6w5qxeVT+Dc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264DCF-D327-5B43-B881-8D0B42BBDFA9}" v="44" dt="2023-02-14T19:33:03.168"/>
    <p1510:client id="{A772D7E0-8433-7B4D-B298-D42C9F63B157}" v="41" dt="2023-02-14T13:01:16.340"/>
  </p1510:revLst>
</p1510:revInfo>
</file>

<file path=ppt/tableStyles.xml><?xml version="1.0" encoding="utf-8"?>
<a:tblStyleLst xmlns:a="http://schemas.openxmlformats.org/drawingml/2006/main" def="{B5779994-9C70-4F26-9A9E-8249ED8847CF}">
  <a:tblStyle styleId="{B5779994-9C70-4F26-9A9E-8249ED8847CF}"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F9FA"/>
          </a:solidFill>
        </a:fill>
      </a:tcStyle>
    </a:wholeTbl>
    <a:band1H>
      <a:tcTxStyle/>
      <a:tcStyle>
        <a:tcBdr/>
        <a:fill>
          <a:solidFill>
            <a:srgbClr val="E7F3F4"/>
          </a:solidFill>
        </a:fill>
      </a:tcStyle>
    </a:band1H>
    <a:band2H>
      <a:tcTxStyle/>
      <a:tcStyle>
        <a:tcBdr/>
      </a:tcStyle>
    </a:band2H>
    <a:band1V>
      <a:tcTxStyle/>
      <a:tcStyle>
        <a:tcBdr/>
        <a:fill>
          <a:solidFill>
            <a:srgbClr val="E7F3F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CA6E8F3-45A8-4E04-A28A-E7B7DF571A1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p:cViewPr varScale="1">
        <p:scale>
          <a:sx n="117" d="100"/>
          <a:sy n="117" d="100"/>
        </p:scale>
        <p:origin x="28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viewProps" Target="viewProps.xml"/><Relationship Id="rId7" Type="http://schemas.openxmlformats.org/officeDocument/2006/relationships/slide" Target="slides/slide5.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customschemas.google.com/relationships/presentationmetadata" Target="metadata"/><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388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37025" y="0"/>
            <a:ext cx="3163888"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07488"/>
            <a:ext cx="316388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smtClean="0">
                <a:solidFill>
                  <a:schemeClr val="dk1"/>
                </a:solidFill>
                <a:latin typeface="Arial"/>
                <a:ea typeface="Arial"/>
                <a:cs typeface="Arial"/>
                <a:sym typeface="Arial"/>
              </a:rPr>
              <a:t>1</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08235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2" name="Google Shape;142;p9: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Now, those are the characteristics of a wireless link, and those are different from the wired link. First of all, we will have significant reduced signal strength. This is because when the wireless signal propagates over the free space, the same amount of energy of the signal </a:t>
            </a:r>
            <a:r>
              <a:rPr lang="en-US" altLang="zh-CN" sz="1800" b="0" i="0" u="none" strike="noStrike">
                <a:solidFill>
                  <a:srgbClr val="000000"/>
                </a:solidFill>
                <a:latin typeface="Calibri"/>
                <a:ea typeface="Calibri"/>
                <a:cs typeface="Calibri"/>
                <a:sym typeface="Calibri"/>
              </a:rPr>
              <a:t>has</a:t>
            </a:r>
            <a:r>
              <a:rPr lang="en-US" sz="1800" b="0" i="0" u="none" strike="noStrike">
                <a:solidFill>
                  <a:srgbClr val="000000"/>
                </a:solidFill>
                <a:latin typeface="Calibri"/>
                <a:ea typeface="Calibri"/>
                <a:cs typeface="Calibri"/>
                <a:sym typeface="Calibri"/>
              </a:rPr>
              <a:t> to cover larger and larger areas, </a:t>
            </a:r>
            <a:r>
              <a:rPr lang="en-US" sz="1800" b="0" i="0" u="none" strike="sngStrike">
                <a:solidFill>
                  <a:srgbClr val="000000"/>
                </a:solidFill>
                <a:latin typeface="Calibri"/>
                <a:ea typeface="Calibri"/>
                <a:cs typeface="Calibri"/>
                <a:sym typeface="Calibri"/>
              </a:rPr>
              <a:t>when the distance from the transmitter increases, meaning that a certain amount of energy of the transmitted energy needs to be divided by a larger and larger area, but as the receiver</a:t>
            </a:r>
            <a:r>
              <a:rPr lang="en-US" sz="1800" strike="sngStrike">
                <a:solidFill>
                  <a:srgbClr val="000000"/>
                </a:solidFill>
                <a:latin typeface="Calibri"/>
                <a:ea typeface="Calibri"/>
                <a:cs typeface="Calibri"/>
                <a:sym typeface="Calibri"/>
              </a:rPr>
              <a:t>, </a:t>
            </a:r>
            <a:r>
              <a:rPr lang="en-US" sz="1800" b="0" i="0" u="none" strike="sngStrike">
                <a:solidFill>
                  <a:srgbClr val="000000"/>
                </a:solidFill>
                <a:latin typeface="Calibri"/>
                <a:ea typeface="Calibri"/>
                <a:cs typeface="Calibri"/>
                <a:sym typeface="Calibri"/>
              </a:rPr>
              <a:t>you can only receive the signal over a limited area. For example, at this distance; a shorter distance, if you fix the area of the antenna, then you can receive this much amount of energy, but if this receiver is operating at a longer distance from the transmitter, then if the area of the antenna is the same, then the total energy received by this antenna will be smaller, because the same amount of energy needs to cover a larger area, so </a:t>
            </a:r>
          </a:p>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the signal attenuates with the distance. We also have interference from the other sources; this is because the wireless network is operating in the same frequency band with other technologies. For example, the Wi-Fi is using 2.4 gigahertz,, but different devices using </a:t>
            </a:r>
            <a:r>
              <a:rPr lang="en-US" sz="1800" b="0" i="0" u="none" strike="noStrike" err="1">
                <a:solidFill>
                  <a:srgbClr val="000000"/>
                </a:solidFill>
                <a:latin typeface="Calibri"/>
                <a:ea typeface="Calibri"/>
                <a:cs typeface="Calibri"/>
                <a:sym typeface="Calibri"/>
              </a:rPr>
              <a:t>wifi</a:t>
            </a:r>
            <a:r>
              <a:rPr lang="en-US" sz="1800" b="0" i="0" u="none" strike="noStrike">
                <a:solidFill>
                  <a:srgbClr val="000000"/>
                </a:solidFill>
                <a:latin typeface="Calibri"/>
                <a:ea typeface="Calibri"/>
                <a:cs typeface="Calibri"/>
                <a:sym typeface="Calibri"/>
              </a:rPr>
              <a:t> will compete for the communication media. Another issue is the multipath propagation, meaning that the wireless signal may propagate over different paths and some of the signals may be reflected by some surface. Then, what the receiver gets is actually the sum of multiple versions over different paths, and those different versions may arrive at the receiver at slightly different times, then you can see that this issue may cause some problems. </a:t>
            </a:r>
            <a:endParaRPr/>
          </a:p>
        </p:txBody>
      </p:sp>
      <p:sp>
        <p:nvSpPr>
          <p:cNvPr id="143" name="Google Shape;143;p9: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0" name="Google Shape;150;p10: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This is the architecture of the wireless LAN. We have those terms; the station (STA), meaning the mobile station, like your laptop, your smartphone, et cetera. Now we have the access point. Those stations will connect to the access point. Then we have two architectures; the first is the infrastructure mode, meaning that all the stations in the network are managed by the centralized AP. It means that we'll need an AP to provide the network connectivity to all the stations in this network. The second one is ad hoc, meaning that within a network, the stations can talk to each other. in our daily life, we mostly use this infrastructure mode. We need to set up an AP and then connect our devices to the AP to access the internet. </a:t>
            </a:r>
            <a:endParaRPr/>
          </a:p>
        </p:txBody>
      </p:sp>
      <p:sp>
        <p:nvSpPr>
          <p:cNvPr id="151" name="Google Shape;151;p10: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1: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8" name="Google Shape;958;p11: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More terms; the basic service set is the set of the stations connected to the same AP. Then, we can also use </a:t>
            </a:r>
            <a:r>
              <a:rPr lang="en-US" sz="1800">
                <a:solidFill>
                  <a:srgbClr val="000000"/>
                </a:solidFill>
                <a:latin typeface="Calibri"/>
                <a:ea typeface="Calibri"/>
                <a:cs typeface="Calibri"/>
                <a:sym typeface="Calibri"/>
              </a:rPr>
              <a:t>a </a:t>
            </a:r>
            <a:r>
              <a:rPr lang="en-US" sz="1800" b="0" i="0" u="none" strike="noStrike">
                <a:solidFill>
                  <a:srgbClr val="000000"/>
                </a:solidFill>
                <a:latin typeface="Calibri"/>
                <a:ea typeface="Calibri"/>
                <a:cs typeface="Calibri"/>
                <a:sym typeface="Calibri"/>
              </a:rPr>
              <a:t>network to interconnect those different multiple APs, then the sum of those stations within this whole network is called the extended service set. Now give you an example; in NTU, we have to deploy many APs within NTU, because we know the communication range for each AP is limited, so we have to deploy many AP</a:t>
            </a:r>
            <a:r>
              <a:rPr lang="en-US" sz="1800">
                <a:solidFill>
                  <a:srgbClr val="000000"/>
                </a:solidFill>
                <a:latin typeface="Calibri"/>
                <a:ea typeface="Calibri"/>
                <a:cs typeface="Calibri"/>
                <a:sym typeface="Calibri"/>
              </a:rPr>
              <a:t>s</a:t>
            </a:r>
            <a:r>
              <a:rPr lang="en-US" sz="1800" b="0" i="0" u="none" strike="noStrike">
                <a:solidFill>
                  <a:srgbClr val="000000"/>
                </a:solidFill>
                <a:latin typeface="Calibri"/>
                <a:ea typeface="Calibri"/>
                <a:cs typeface="Calibri"/>
                <a:sym typeface="Calibri"/>
              </a:rPr>
              <a:t> to cover the whole NTU campus; for example, this is one AP which you may see on campus. each AP forms a basic service set, and all those APs are interconnected to form our NTU's Wi-Fi network, and this NTU's whole Wi-Fi network is an extended service set. </a:t>
            </a:r>
            <a:endParaRPr/>
          </a:p>
        </p:txBody>
      </p:sp>
      <p:sp>
        <p:nvSpPr>
          <p:cNvPr id="959" name="Google Shape;959;p11: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12: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68" name="Google Shape;968;p12: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Okay, now this slide is the protocol stack of the wireless LAN, so basically we have different physical layer technologies and those terms are the signal modulation technologies, and we don't go into the details in this course. Then, on top of the physical layer, we have the data link layer, and we have two types of functions in this data layer. The first is the PCF; standing for point coordination function. The second is the distributed coordination function, DCF. The meaning of the point coordination function is that we use the centralized AP to coordinate the access of the multiple nodes within the same network. </a:t>
            </a:r>
            <a:r>
              <a:rPr lang="en-US" sz="1800" b="0" i="0" u="none" strike="sngStrike">
                <a:solidFill>
                  <a:srgbClr val="000000"/>
                </a:solidFill>
                <a:latin typeface="Calibri"/>
                <a:ea typeface="Calibri"/>
                <a:cs typeface="Calibri"/>
                <a:sym typeface="Calibri"/>
              </a:rPr>
              <a:t>Okay, one example is this centralized AP will divide the time into time slots and allocate the time slots to the stations within this network, so this is PCF. </a:t>
            </a:r>
            <a:r>
              <a:rPr lang="en-US" sz="1800" b="0" i="0" u="none" strike="noStrike">
                <a:solidFill>
                  <a:srgbClr val="000000"/>
                </a:solidFill>
                <a:latin typeface="Calibri"/>
                <a:ea typeface="Calibri"/>
                <a:cs typeface="Calibri"/>
                <a:sym typeface="Calibri"/>
              </a:rPr>
              <a:t>The second is the distributed coordination function. If this Wi-Fi network is using the CSMA, meaning that we allow the stations within this Wi-Fi network to compete for the wireless channel, then this is a DCF, so we mean that we let the stations to coordinate by themselves in a distributed way, so that is DCF. </a:t>
            </a:r>
            <a:endParaRPr/>
          </a:p>
        </p:txBody>
      </p:sp>
      <p:sp>
        <p:nvSpPr>
          <p:cNvPr id="969" name="Google Shape;969;p12: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3:notes"/>
          <p:cNvSpPr txBox="1">
            <a:spLocks noGrp="1"/>
          </p:cNvSpPr>
          <p:nvPr>
            <p:ph type="body" idx="1"/>
          </p:nvPr>
        </p:nvSpPr>
        <p:spPr>
          <a:xfrm>
            <a:off x="731838" y="4556125"/>
            <a:ext cx="5838825" cy="4313238"/>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sz="1200" b="0" i="0" u="none" strike="noStrike">
                <a:solidFill>
                  <a:srgbClr val="000000"/>
                </a:solidFill>
                <a:latin typeface="Calibri"/>
                <a:ea typeface="Calibri"/>
                <a:cs typeface="Calibri"/>
                <a:sym typeface="Calibri"/>
              </a:rPr>
              <a:t>Let's quickly go through the physical layer. </a:t>
            </a:r>
            <a:endParaRPr/>
          </a:p>
        </p:txBody>
      </p:sp>
      <p:sp>
        <p:nvSpPr>
          <p:cNvPr id="976" name="Google Shape;976;p13: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bbdf990b03_0_6: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82" name="Google Shape;982;gbbdf990b03_0_6:notes"/>
          <p:cNvSpPr txBox="1">
            <a:spLocks noGrp="1"/>
          </p:cNvSpPr>
          <p:nvPr>
            <p:ph type="body" idx="1"/>
          </p:nvPr>
        </p:nvSpPr>
        <p:spPr>
          <a:xfrm>
            <a:off x="731838" y="4556125"/>
            <a:ext cx="5838900" cy="4313100"/>
          </a:xfrm>
          <a:prstGeom prst="rect">
            <a:avLst/>
          </a:prstGeom>
          <a:noFill/>
          <a:ln>
            <a:noFill/>
          </a:ln>
        </p:spPr>
        <p:txBody>
          <a:bodyPr spcFirstLastPara="1" wrap="square" lIns="96650" tIns="48325" rIns="96650" bIns="483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100">
                <a:latin typeface="Calibri"/>
                <a:ea typeface="Calibri"/>
                <a:cs typeface="Calibri"/>
                <a:sym typeface="Calibri"/>
              </a:rPr>
              <a:t>the wireless network needs to use the radio spectrum, and the Wi-Fi network is using the ISM bands, meaning industry, scientific, and medical bands. If you want to use this band then you do not have to obtain the license from some international organization, you just use it, as long as you meet some regulations</a:t>
            </a:r>
            <a:r>
              <a:rPr lang="en-US" sz="1100" strike="sngStrike">
                <a:latin typeface="Calibri"/>
                <a:ea typeface="Calibri"/>
                <a:cs typeface="Calibri"/>
                <a:sym typeface="Calibri"/>
              </a:rPr>
              <a:t>, which is mostly about the transmission power. it means that if your transmission power is lower than some specified level, then you can use this frequency band for free.</a:t>
            </a:r>
            <a:endParaRPr sz="1100" strike="sngStrike">
              <a:latin typeface="Calibri"/>
              <a:ea typeface="Calibri"/>
              <a:cs typeface="Calibri"/>
              <a:sym typeface="Calibri"/>
            </a:endParaRPr>
          </a:p>
          <a:p>
            <a:pPr marL="0" lvl="0" indent="0" algn="l" rtl="0">
              <a:spcBef>
                <a:spcPts val="1200"/>
              </a:spcBef>
              <a:spcAft>
                <a:spcPts val="0"/>
              </a:spcAft>
              <a:buNone/>
            </a:pPr>
            <a:endParaRPr sz="1800">
              <a:solidFill>
                <a:srgbClr val="000000"/>
              </a:solidFill>
              <a:latin typeface="Calibri"/>
              <a:ea typeface="Calibri"/>
              <a:cs typeface="Calibri"/>
              <a:sym typeface="Calibri"/>
            </a:endParaRPr>
          </a:p>
        </p:txBody>
      </p:sp>
      <p:sp>
        <p:nvSpPr>
          <p:cNvPr id="983" name="Google Shape;983;gbbdf990b03_0_6:notes"/>
          <p:cNvSpPr txBox="1">
            <a:spLocks noGrp="1"/>
          </p:cNvSpPr>
          <p:nvPr>
            <p:ph type="sldNum" idx="12"/>
          </p:nvPr>
        </p:nvSpPr>
        <p:spPr>
          <a:xfrm>
            <a:off x="4137025" y="9107488"/>
            <a:ext cx="3163800" cy="47940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bbdf990b03_1_0: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bbdf990b03_1_0:notes"/>
          <p:cNvSpPr txBox="1">
            <a:spLocks noGrp="1"/>
          </p:cNvSpPr>
          <p:nvPr>
            <p:ph type="body" idx="1"/>
          </p:nvPr>
        </p:nvSpPr>
        <p:spPr>
          <a:xfrm>
            <a:off x="731838" y="4556125"/>
            <a:ext cx="5838900" cy="4313100"/>
          </a:xfrm>
          <a:prstGeom prst="rect">
            <a:avLst/>
          </a:prstGeom>
        </p:spPr>
        <p:txBody>
          <a:bodyPr spcFirstLastPara="1" wrap="square" lIns="96650" tIns="48325" rIns="96650" bIns="48325" anchor="t" anchorCtr="0">
            <a:noAutofit/>
          </a:bodyPr>
          <a:lstStyle/>
          <a:p>
            <a:pPr marL="0" lvl="0" indent="0" algn="l" rtl="0">
              <a:lnSpc>
                <a:spcPct val="115000"/>
              </a:lnSpc>
              <a:spcBef>
                <a:spcPts val="400"/>
              </a:spcBef>
              <a:spcAft>
                <a:spcPts val="0"/>
              </a:spcAft>
              <a:buClr>
                <a:schemeClr val="dk1"/>
              </a:buClr>
              <a:buSzPts val="1100"/>
              <a:buFont typeface="Arial"/>
              <a:buNone/>
            </a:pPr>
            <a:r>
              <a:rPr lang="en-US" sz="1100" strike="sngStrike">
                <a:latin typeface="Calibri"/>
                <a:ea typeface="Calibri"/>
                <a:cs typeface="Calibri"/>
                <a:sym typeface="Calibri"/>
              </a:rPr>
              <a:t>here we have this illustration of the radio frequency. The X axis is the frequency, then </a:t>
            </a:r>
            <a:r>
              <a:rPr lang="en-US" sz="1100">
                <a:latin typeface="Calibri"/>
                <a:ea typeface="Calibri"/>
                <a:cs typeface="Calibri"/>
                <a:sym typeface="Calibri"/>
              </a:rPr>
              <a:t>we have to divide this frequency spectrum into multiple parts,, and this is where the Wi-Fi network's frequency spectrum, which is this part; this is 2.4 gigahertz and this is a 5 gigahertz used by the Wi-Fi network, and you do see that other frequency bands are used by other technologies. Most of those other technologies need to apply for a license from some international organization for them to use the channel legally, but for Wi-Fi we don't have, as long as your transmission power is lower than some level.</a:t>
            </a:r>
            <a:endParaRPr sz="1100">
              <a:latin typeface="Calibri"/>
              <a:ea typeface="Calibri"/>
              <a:cs typeface="Calibri"/>
              <a:sym typeface="Calibri"/>
            </a:endParaRPr>
          </a:p>
          <a:p>
            <a:pPr marL="0" lvl="0" indent="0" algn="l" rtl="0">
              <a:spcBef>
                <a:spcPts val="1200"/>
              </a:spcBef>
              <a:spcAft>
                <a:spcPts val="0"/>
              </a:spcAft>
              <a:buNone/>
            </a:pPr>
            <a:endParaRPr/>
          </a:p>
        </p:txBody>
      </p:sp>
      <p:sp>
        <p:nvSpPr>
          <p:cNvPr id="991" name="Google Shape;991;gbbdf990b03_1_0:notes"/>
          <p:cNvSpPr txBox="1">
            <a:spLocks noGrp="1"/>
          </p:cNvSpPr>
          <p:nvPr>
            <p:ph type="sldNum" idx="12"/>
          </p:nvPr>
        </p:nvSpPr>
        <p:spPr>
          <a:xfrm>
            <a:off x="4137025" y="9107488"/>
            <a:ext cx="31638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4: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99" name="Google Shape;999;p14: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540"/>
              </a:spcBef>
              <a:spcAft>
                <a:spcPts val="0"/>
              </a:spcAft>
              <a:buNone/>
            </a:pPr>
            <a:r>
              <a:rPr lang="en-US" sz="1800" b="0" i="0" u="none" strike="noStrike">
                <a:solidFill>
                  <a:srgbClr val="000000"/>
                </a:solidFill>
                <a:latin typeface="Calibri"/>
                <a:ea typeface="Calibri"/>
                <a:cs typeface="Calibri"/>
                <a:sym typeface="Calibri"/>
              </a:rPr>
              <a:t>Here are some more specifications of the Wi-Fi. This is the frequency we use. This is the number of channels we have, and this is the bandwidth we can achieve under different subversions of Wi-Fi, </a:t>
            </a:r>
            <a:r>
              <a:rPr lang="en-US" sz="1800" b="0" i="0" u="none" strike="sngStrike">
                <a:solidFill>
                  <a:srgbClr val="000000"/>
                </a:solidFill>
                <a:latin typeface="Calibri"/>
                <a:ea typeface="Calibri"/>
                <a:cs typeface="Calibri"/>
                <a:sym typeface="Calibri"/>
              </a:rPr>
              <a:t>and MIMO it means that whether </a:t>
            </a:r>
            <a:r>
              <a:rPr lang="en-US" sz="1800" strike="sngStrike">
                <a:solidFill>
                  <a:srgbClr val="000000"/>
                </a:solidFill>
                <a:latin typeface="Calibri"/>
                <a:ea typeface="Calibri"/>
                <a:cs typeface="Calibri"/>
                <a:sym typeface="Calibri"/>
              </a:rPr>
              <a:t>t</a:t>
            </a:r>
            <a:r>
              <a:rPr lang="en-US" sz="1800" b="0" i="0" u="none" strike="sngStrike">
                <a:solidFill>
                  <a:srgbClr val="000000"/>
                </a:solidFill>
                <a:latin typeface="Calibri"/>
                <a:ea typeface="Calibri"/>
                <a:cs typeface="Calibri"/>
                <a:sym typeface="Calibri"/>
              </a:rPr>
              <a:t>he AP can support some concurrent transmission by using different subchannels. This is a physical layer modulation scheme. </a:t>
            </a:r>
            <a:endParaRPr strike="sngStrike"/>
          </a:p>
        </p:txBody>
      </p:sp>
      <p:sp>
        <p:nvSpPr>
          <p:cNvPr id="1000" name="Google Shape;1000;p14: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5: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07" name="Google Shape;1007;p15: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sngStrike">
                <a:solidFill>
                  <a:srgbClr val="000000"/>
                </a:solidFill>
                <a:latin typeface="Calibri"/>
                <a:ea typeface="Calibri"/>
                <a:cs typeface="Calibri"/>
                <a:sym typeface="Calibri"/>
              </a:rPr>
              <a:t>Some more concepts about the channel. This axis is the frequency band, and then we will divide this frequency band into sub channels. For example, this is a frequency range for channel number one. This is for channel number two, up to the channel number 11, and for this </a:t>
            </a:r>
            <a:r>
              <a:rPr lang="en-US" sz="1800" b="0" i="0" u="none" strike="sngStrike" err="1">
                <a:solidFill>
                  <a:srgbClr val="000000"/>
                </a:solidFill>
                <a:latin typeface="Calibri"/>
                <a:ea typeface="Calibri"/>
                <a:cs typeface="Calibri"/>
                <a:sym typeface="Calibri"/>
              </a:rPr>
              <a:t>wifi</a:t>
            </a:r>
            <a:r>
              <a:rPr lang="en-US" sz="1800" b="0" i="0" u="none" strike="sngStrike">
                <a:solidFill>
                  <a:srgbClr val="000000"/>
                </a:solidFill>
                <a:latin typeface="Calibri"/>
                <a:ea typeface="Calibri"/>
                <a:cs typeface="Calibri"/>
                <a:sym typeface="Calibri"/>
              </a:rPr>
              <a:t> version 11b, we define 11 channels. Now an AP can choose one channel to operate, and if a station wants to use this AP, then that station needs to use the same channel as the AP, and among those 11 channels, we only have three channels that do not have overlap, which means that </a:t>
            </a:r>
            <a:r>
              <a:rPr lang="en-US" sz="1800" strike="sngStrike">
                <a:solidFill>
                  <a:srgbClr val="000000"/>
                </a:solidFill>
                <a:latin typeface="Calibri"/>
                <a:ea typeface="Calibri"/>
                <a:cs typeface="Calibri"/>
                <a:sym typeface="Calibri"/>
              </a:rPr>
              <a:t>f</a:t>
            </a:r>
            <a:r>
              <a:rPr lang="en-US" sz="1800" b="0" i="0" u="none" strike="sngStrike">
                <a:solidFill>
                  <a:srgbClr val="000000"/>
                </a:solidFill>
                <a:latin typeface="Calibri"/>
                <a:ea typeface="Calibri"/>
                <a:cs typeface="Calibri"/>
                <a:sym typeface="Calibri"/>
              </a:rPr>
              <a:t>or example, within my office, if I set up two APs and one AP is operating at channel one, and the other AP is operating at channel six, now if I have two stations connecting to those two APs respectively, </a:t>
            </a:r>
            <a:r>
              <a:rPr lang="en-US" sz="1800" strike="sngStrike">
                <a:solidFill>
                  <a:srgbClr val="000000"/>
                </a:solidFill>
                <a:latin typeface="Calibri"/>
                <a:ea typeface="Calibri"/>
                <a:cs typeface="Calibri"/>
                <a:sym typeface="Calibri"/>
              </a:rPr>
              <a:t>t</a:t>
            </a:r>
            <a:r>
              <a:rPr lang="en-US" sz="1800" b="0" i="0" u="none" strike="sngStrike">
                <a:solidFill>
                  <a:srgbClr val="000000"/>
                </a:solidFill>
                <a:latin typeface="Calibri"/>
                <a:ea typeface="Calibri"/>
                <a:cs typeface="Calibri"/>
                <a:sym typeface="Calibri"/>
              </a:rPr>
              <a:t>hey can communicate at the same time without interfering with each other. But differently if one AP is using channel one, and the other AP is using channel two, then the communications with those two APs, if it will happen at the same time, will interfere with each other because those two channels have overlaps in the frequency band. </a:t>
            </a:r>
            <a:endParaRPr b="0" strike="sngStrike"/>
          </a:p>
        </p:txBody>
      </p:sp>
      <p:sp>
        <p:nvSpPr>
          <p:cNvPr id="1008" name="Google Shape;1008;p15: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6: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16" name="Google Shape;1016;p16: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sngStrike">
                <a:solidFill>
                  <a:srgbClr val="000000"/>
                </a:solidFill>
                <a:latin typeface="Calibri"/>
                <a:ea typeface="Calibri"/>
                <a:cs typeface="Calibri"/>
                <a:sym typeface="Calibri"/>
              </a:rPr>
              <a:t>For hosts to access the network, it has to associate with some AP and we will use this process to illustrate how the client connects to the AP. </a:t>
            </a:r>
            <a:endParaRPr strike="sngStrike"/>
          </a:p>
        </p:txBody>
      </p:sp>
      <p:sp>
        <p:nvSpPr>
          <p:cNvPr id="1017" name="Google Shape;1017;p16: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solidFill>
                  <a:srgbClr val="000000"/>
                </a:solidFill>
                <a:effectLst/>
                <a:latin typeface="Calibri" panose="020F0502020204030204" pitchFamily="34" charset="0"/>
                <a:ea typeface="Calibri" panose="020F0502020204030204" pitchFamily="34" charset="0"/>
              </a:rPr>
              <a:t>T</a:t>
            </a:r>
            <a:r>
              <a:rPr lang="en-US" altLang="zh-CN" sz="1200">
                <a:solidFill>
                  <a:srgbClr val="000000"/>
                </a:solidFill>
                <a:effectLst/>
                <a:latin typeface="Calibri" panose="020F0502020204030204" pitchFamily="34" charset="0"/>
                <a:ea typeface="Calibri" panose="020F0502020204030204" pitchFamily="34" charset="0"/>
              </a:rPr>
              <a:t>his lecture starts </a:t>
            </a:r>
            <a:r>
              <a:rPr lang="en-US" sz="1200">
                <a:solidFill>
                  <a:srgbClr val="000000"/>
                </a:solidFill>
                <a:effectLst/>
                <a:latin typeface="Calibri" panose="020F0502020204030204" pitchFamily="34" charset="0"/>
                <a:ea typeface="Calibri" panose="020F0502020204030204" pitchFamily="34" charset="0"/>
              </a:rPr>
              <a:t>with the basic functions of the data link layer, and the first one is flow control. Then next week we will talk about error control. Those are two fundamental functionalities of data link layer. We'll explain the reason why we need these functions and explain actually how they work. As a matter of fact, these two components are not just for the data link layer. So later on you'll study in the second part about TCP in the transport layer and use a very similar mechanism to guarantee reliability. </a:t>
            </a:r>
            <a:r>
              <a:rPr lang="en-US" sz="1200" strike="sngStrike">
                <a:solidFill>
                  <a:srgbClr val="000000"/>
                </a:solidFill>
                <a:effectLst/>
                <a:latin typeface="Calibri" panose="020F0502020204030204" pitchFamily="34" charset="0"/>
                <a:ea typeface="Calibri" panose="020F0502020204030204" pitchFamily="34" charset="0"/>
              </a:rPr>
              <a:t>Therefore, some students at end of the class or the course get very confused about why we have similar things happens here and there. But in fact that's also another engineering aspect of computer science is that the same building block can be used by different function blocks. Since they worked well and works in similar ways with similar requirement, before they get reused in many different components, especially for this, for example flow control and area controls. The same type of protocol are going to be used in both data link layer and transport layer.</a:t>
            </a:r>
            <a:endParaRPr lang="en-IN" sz="1200" strike="sngStrike">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A360A08E-B480-4EEB-AC0A-E85FC61EE488}" type="slidenum">
              <a:rPr lang="en-US" smtClean="0"/>
              <a:pPr>
                <a:defRPr/>
              </a:pPr>
              <a:t>2</a:t>
            </a:fld>
            <a:endParaRPr lang="en-US"/>
          </a:p>
        </p:txBody>
      </p:sp>
    </p:spTree>
    <p:extLst>
      <p:ext uri="{BB962C8B-B14F-4D97-AF65-F5344CB8AC3E}">
        <p14:creationId xmlns:p14="http://schemas.microsoft.com/office/powerpoint/2010/main" val="2025839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7: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24" name="Google Shape;1024;p17: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sngStrike">
                <a:solidFill>
                  <a:srgbClr val="000000"/>
                </a:solidFill>
                <a:latin typeface="Calibri"/>
                <a:ea typeface="Calibri"/>
                <a:cs typeface="Calibri"/>
                <a:sym typeface="Calibri"/>
              </a:rPr>
              <a:t>We have two modes; the first mode is the passive scanning, so initially the APs </a:t>
            </a:r>
            <a:r>
              <a:rPr lang="en-US" sz="1800" strike="sngStrike">
                <a:solidFill>
                  <a:srgbClr val="000000"/>
                </a:solidFill>
                <a:latin typeface="Calibri"/>
                <a:ea typeface="Calibri"/>
                <a:cs typeface="Calibri"/>
                <a:sym typeface="Calibri"/>
              </a:rPr>
              <a:t>will </a:t>
            </a:r>
            <a:r>
              <a:rPr lang="en-US" sz="1800" b="0" i="0" u="none" strike="sngStrike">
                <a:solidFill>
                  <a:srgbClr val="000000"/>
                </a:solidFill>
                <a:latin typeface="Calibri"/>
                <a:ea typeface="Calibri"/>
                <a:cs typeface="Calibri"/>
                <a:sym typeface="Calibri"/>
              </a:rPr>
              <a:t>periodically broadcast beacons containing their names, so the name is the basic service set name and so those APs will periodically broadcast the beacons and now this host can receive the beacons and make a decision of which AP to choose. For example, this host can choose the AP providing stronger signal strength. Now let's say if this host chooses this AP2, then this host will transmit a frame to the AP2 to request setup authorization, then this AP2 will reply to a message to confirm. </a:t>
            </a:r>
            <a:r>
              <a:rPr lang="en-US" sz="1800" strike="sngStrike">
                <a:solidFill>
                  <a:srgbClr val="000000"/>
                </a:solidFill>
                <a:latin typeface="Calibri"/>
                <a:ea typeface="Calibri"/>
                <a:cs typeface="Calibri"/>
                <a:sym typeface="Calibri"/>
              </a:rPr>
              <a:t>T</a:t>
            </a:r>
            <a:r>
              <a:rPr lang="en-US" sz="1800" b="0" i="0" u="none" strike="sngStrike">
                <a:solidFill>
                  <a:srgbClr val="000000"/>
                </a:solidFill>
                <a:latin typeface="Calibri"/>
                <a:ea typeface="Calibri"/>
                <a:cs typeface="Calibri"/>
                <a:sym typeface="Calibri"/>
              </a:rPr>
              <a:t>he second mode is those APs do not periodically transmit the beacons. Instead, if a station wants to connect to the Wi-Fi network, it will first broadcast a request message. Once these APs receives this broadcast message, these APs will reply a message to indicate its existence, then this host can choose one of them and send the request to set up the association, and also the AP needs to confirm using the fourth message, so this is the association process.</a:t>
            </a:r>
            <a:endParaRPr strike="sngStrike"/>
          </a:p>
        </p:txBody>
      </p:sp>
      <p:sp>
        <p:nvSpPr>
          <p:cNvPr id="1025" name="Google Shape;1025;p17: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8:notes"/>
          <p:cNvSpPr txBox="1">
            <a:spLocks noGrp="1"/>
          </p:cNvSpPr>
          <p:nvPr>
            <p:ph type="body" idx="1"/>
          </p:nvPr>
        </p:nvSpPr>
        <p:spPr>
          <a:xfrm>
            <a:off x="731838" y="4556125"/>
            <a:ext cx="5838825" cy="4313238"/>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sz="1200" b="0" i="0" u="none" strike="noStrike">
                <a:solidFill>
                  <a:srgbClr val="000000"/>
                </a:solidFill>
                <a:latin typeface="Calibri"/>
                <a:ea typeface="Calibri"/>
                <a:cs typeface="Calibri"/>
                <a:sym typeface="Calibri"/>
              </a:rPr>
              <a:t>Now we will move on to the MAC protocol used by the Wi-Fi network. </a:t>
            </a:r>
            <a:endParaRPr/>
          </a:p>
        </p:txBody>
      </p:sp>
      <p:sp>
        <p:nvSpPr>
          <p:cNvPr id="1170" name="Google Shape;1170;p18: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19: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76" name="Google Shape;1176;p19: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in Wi-Fi networks, we do have those challenges; one is all the communication happens in the way of a broadcast. </a:t>
            </a:r>
            <a:r>
              <a:rPr lang="en-US" sz="1800" b="0" i="0" u="none" strike="sngStrike">
                <a:solidFill>
                  <a:srgbClr val="000000"/>
                </a:solidFill>
                <a:latin typeface="Calibri"/>
                <a:ea typeface="Calibri"/>
                <a:cs typeface="Calibri"/>
                <a:sym typeface="Calibri"/>
              </a:rPr>
              <a:t>This is very similar to the bus topology of the ethernet, so all the stations share the same bus. If they transmit the signal, it's broadcasted into this bus, and this broadcast nature is different from the switch network, because in the switch network we will use the switch to do the switching, and only transmit</a:t>
            </a:r>
            <a:r>
              <a:rPr lang="en-US" sz="1800" strike="sngStrike">
                <a:solidFill>
                  <a:srgbClr val="000000"/>
                </a:solidFill>
                <a:latin typeface="Calibri"/>
                <a:ea typeface="Calibri"/>
                <a:cs typeface="Calibri"/>
                <a:sym typeface="Calibri"/>
              </a:rPr>
              <a:t> the</a:t>
            </a:r>
            <a:r>
              <a:rPr lang="en-US" sz="1800" b="0" i="0" u="none" strike="sngStrike">
                <a:solidFill>
                  <a:srgbClr val="000000"/>
                </a:solidFill>
                <a:latin typeface="Calibri"/>
                <a:ea typeface="Calibri"/>
                <a:cs typeface="Calibri"/>
                <a:sym typeface="Calibri"/>
              </a:rPr>
              <a:t> data to the necessary port. We don't have a switched mode for wireless networks. It is always broadcast. </a:t>
            </a:r>
          </a:p>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Also, the wireless signal will attenuate over a distance, and we have the electromagnetic noises. I'm not sure whether you have tried to turn on your microwave oven and at the same time use your mobile phone to download data. You can do a speed test over the </a:t>
            </a:r>
            <a:r>
              <a:rPr lang="en-US" sz="1800" b="0" i="0" u="none" strike="noStrike" err="1">
                <a:solidFill>
                  <a:srgbClr val="000000"/>
                </a:solidFill>
                <a:latin typeface="Calibri"/>
                <a:ea typeface="Calibri"/>
                <a:cs typeface="Calibri"/>
                <a:sym typeface="Calibri"/>
              </a:rPr>
              <a:t>wifi</a:t>
            </a:r>
            <a:r>
              <a:rPr lang="en-US" sz="1800" b="0" i="0" u="none" strike="noStrike">
                <a:solidFill>
                  <a:srgbClr val="000000"/>
                </a:solidFill>
                <a:latin typeface="Calibri"/>
                <a:ea typeface="Calibri"/>
                <a:cs typeface="Calibri"/>
                <a:sym typeface="Calibri"/>
              </a:rPr>
              <a:t> network; you will see that when the microwave oven is operating, network speed of your smartphone is reduced quite a lot. You can do this experiment at your home. There are three functions that we need to pay attention to, which is the access control, meaning that how should we coordinate the stations' access to the shared wireless media, and how do we deal with noises and the possible collisions to achieve reliability, and also security. We do not cover security problems in this course, but wireless security is indeed a problem, because all the communication happens in the broadcast way. If there is a bad guy, he can easily set up a wireless sniffer to eavesdrop all the data communications. And we have two additional problems that are unique to wireless networks; which are the hidden terminal and the exposed terminal problem, and we will explain those two problems later. </a:t>
            </a:r>
            <a:endParaRPr b="0"/>
          </a:p>
          <a:p>
            <a:pPr marL="0" lvl="0" indent="0" algn="l" rtl="0">
              <a:spcBef>
                <a:spcPts val="1560"/>
              </a:spcBef>
              <a:spcAft>
                <a:spcPts val="0"/>
              </a:spcAft>
              <a:buNone/>
            </a:pPr>
            <a:br>
              <a:rPr lang="en-US"/>
            </a:br>
            <a:endParaRPr/>
          </a:p>
        </p:txBody>
      </p:sp>
      <p:sp>
        <p:nvSpPr>
          <p:cNvPr id="1177" name="Google Shape;1177;p19: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20: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84" name="Google Shape;1184;p20: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I have explained the principles behind DCF and the PCF. DCF is to let the stations within the same network to compete for the resources, so they coordinate in a distributed way. PCF is to use the access point to coordinate the access of the network by the stations, so it is a centralized coordination.</a:t>
            </a:r>
            <a:endParaRPr/>
          </a:p>
        </p:txBody>
      </p:sp>
      <p:sp>
        <p:nvSpPr>
          <p:cNvPr id="1185" name="Google Shape;1185;p20: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21: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92" name="Google Shape;1192;p21: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To achieve reliable data delivery, we have this mechanism, because we can have a loss of frames due to noise, interference, and the decay of the signal over a distance. This is the basic process to transmit data; the sender will first broadcast the signal, and if the receiver successfully received th</a:t>
            </a:r>
            <a:r>
              <a:rPr lang="en-US" sz="1800">
                <a:solidFill>
                  <a:srgbClr val="000000"/>
                </a:solidFill>
                <a:latin typeface="Calibri"/>
                <a:ea typeface="Calibri"/>
                <a:cs typeface="Calibri"/>
                <a:sym typeface="Calibri"/>
              </a:rPr>
              <a:t>e</a:t>
            </a:r>
            <a:r>
              <a:rPr lang="en-US" sz="1800" b="0" i="0" u="none" strike="noStrike">
                <a:solidFill>
                  <a:srgbClr val="000000"/>
                </a:solidFill>
                <a:latin typeface="Calibri"/>
                <a:ea typeface="Calibri"/>
                <a:cs typeface="Calibri"/>
                <a:sym typeface="Calibri"/>
              </a:rPr>
              <a:t> data, then it will respond with ACK. If the sender does not receive the ACK, then the sender will retransmit the frame, but to enhance the reliability of the transmission, we will adopt the RTS and the CTS mechanism, so the sender will first issue the RTS to reserve the channel, then the receiver will respond with the CTS signal, to notify the sender, "Now you are okay to transmit." If the sender does not receive this CTS, then the sender should not transmit. After receiving this CTS, the sender can transmit and then we will do the ACK, so the additional thing here is we add the RTS and CTS, </a:t>
            </a:r>
            <a:r>
              <a:rPr lang="en-US" sz="1800" b="0" i="0" u="none" strike="sngStrike">
                <a:solidFill>
                  <a:srgbClr val="000000"/>
                </a:solidFill>
                <a:latin typeface="Calibri"/>
                <a:ea typeface="Calibri"/>
                <a:cs typeface="Calibri"/>
                <a:sym typeface="Calibri"/>
              </a:rPr>
              <a:t>and this part is the normal mechanism for the wired network, and for wireless network, we additionally add the RTS and CTS. </a:t>
            </a:r>
            <a:r>
              <a:rPr lang="en-US" sz="1800" b="0" i="0" u="none" strike="noStrike">
                <a:solidFill>
                  <a:srgbClr val="000000"/>
                </a:solidFill>
                <a:latin typeface="Calibri"/>
                <a:ea typeface="Calibri"/>
                <a:cs typeface="Calibri"/>
                <a:sym typeface="Calibri"/>
              </a:rPr>
              <a:t>Now I will explain why we need the RTS and CTS.</a:t>
            </a:r>
            <a:endParaRPr/>
          </a:p>
        </p:txBody>
      </p:sp>
      <p:sp>
        <p:nvSpPr>
          <p:cNvPr id="1193" name="Google Shape;1193;p21: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22: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0" name="Google Shape;1200;p22: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a:solidFill>
                  <a:srgbClr val="000000"/>
                </a:solidFill>
                <a:latin typeface="Calibri"/>
                <a:ea typeface="Calibri"/>
                <a:cs typeface="Calibri"/>
                <a:sym typeface="Calibri"/>
              </a:rPr>
              <a:t>???A, B, C</a:t>
            </a:r>
            <a:endParaRPr sz="1800">
              <a:solidFill>
                <a:srgbClr val="000000"/>
              </a:solidFill>
              <a:latin typeface="Calibri"/>
              <a:ea typeface="Calibri"/>
              <a:cs typeface="Calibri"/>
              <a:sym typeface="Calibri"/>
            </a:endParaRPr>
          </a:p>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In wireless networks, it is very difficult to detect the collision, so we use this example to illustrate. in this example, this station A wants to transmit data to this station B, and then this station B wants to transmit to this station C, and now let's say if this station B started a transmission earlier, so the transmission is already ongoing, but due to the long distance between this station B and this station A, this station A cannot detect the ongoing transmission from this station B. Now, this station A will decide to transmit according to the CSMA principle. Now, this station A will transmit, but the trouble is; this station B is transmitting, so this transmitted signal by this station B will be also received by its own transceiver, and that signal is very, very strong, and that transmission will prevent this station B to receive the data from this station A and this is a collision. The trouble is; this station A has no way to detect this collision at this position, because it is different from the wired network. In the wired network, we know that the signal can propagate to this station A, so this station A can know the collision, but in the wireless signal, the signal decays with distance, so this station A may not detect the collision. From this example, you can see that due to the signal decay, it will be difficult to detect the collision. Here I'm not saying that we have no chance to detect the collision, I'm just saying; for some cases you cannot detect the collision. So based on this observation, the network designers take one step back, so we will avoid the collision. We do not try to detect the collision, we will avoid it by doing the CTS and RTS.</a:t>
            </a:r>
            <a:endParaRPr/>
          </a:p>
        </p:txBody>
      </p:sp>
      <p:sp>
        <p:nvSpPr>
          <p:cNvPr id="1201" name="Google Shape;1201;p22: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23: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09" name="Google Shape;1209;p23: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we will try to formalize the issue we discussed here using the hidden terminal problem. In this problem, we consider three stations; A, B and C. B and C are hidden from each other meaning that C cannot detect the transmission from B and B also cannot detect the transmission from C. Now, if B and C want to transmit data to A, and if they start the transmission at the same time, now the transmission will collide at A. In this case, remember that the CSMA is no longer valid because C cannot detect the transmission by B, and B also cannot detect the transmission by C, so they will collide at A, and the CD; collision detection is also invalid at this point, because there is no means for C to detect the collision at A. There is also no means for B to detect the collision at A, so this is called the hidden terminal problem. </a:t>
            </a:r>
            <a:endParaRPr/>
          </a:p>
        </p:txBody>
      </p:sp>
      <p:sp>
        <p:nvSpPr>
          <p:cNvPr id="1210" name="Google Shape;1210;p23: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US"/>
              <a:t>We have two main reasons for the hidden terminal problem; one is the A and C are blocked by some barrier, so even if the direct physical distance from A to C is short, but because of the blockage, the A cannot detect the transmission from C, and C cannot detect the transmission from A. Then this forms a hidden terminal problem, and A and C are called the hidden terminals. The second case is a more general case; even without a barrier, but because of the attenuation of the signal over distance, eventually we have A and C to be the hidden terminals. this red curve represent the A's signal over the distance, and at the position of the C, the signal is very, very low, then C cannot detect A's signal, and the same to C, which is this blue curve. Then the A and C form a pair of hidden terminals with respect to B, and this happens everyday in our daily life. When you have many Wi-Fi terminals in a space, you most likely will have hidden terminals. Now the question here is; does the wired network have a hidden terminal problem? Yes or no? Maybe you can try to provide quick answers. no. In ethernet, no, because </a:t>
            </a:r>
            <a:r>
              <a:rPr lang="en-US" sz="1200">
                <a:solidFill>
                  <a:schemeClr val="tx1"/>
                </a:solidFill>
              </a:rPr>
              <a:t>Ethernet does not have Case 1 and Case 2 above. </a:t>
            </a:r>
            <a:r>
              <a:rPr lang="en-US"/>
              <a:t>we do not have the barrier case, and also the signal attenuation is not that significant in cables of </a:t>
            </a:r>
            <a:r>
              <a:rPr lang="en-US" sz="1200">
                <a:solidFill>
                  <a:schemeClr val="tx1"/>
                </a:solidFill>
              </a:rPr>
              <a:t>Ethernet</a:t>
            </a:r>
            <a:r>
              <a:rPr lang="en-US"/>
              <a:t>, so we don't have a hidden terminal problem in </a:t>
            </a:r>
            <a:r>
              <a:rPr lang="en-US" sz="1200">
                <a:solidFill>
                  <a:schemeClr val="tx1"/>
                </a:solidFill>
              </a:rPr>
              <a:t>Ethernet</a:t>
            </a:r>
            <a:r>
              <a:rPr lang="en-US"/>
              <a:t>.</a:t>
            </a:r>
          </a:p>
          <a:p>
            <a:pPr marL="0"/>
            <a:endParaRPr lang="en-US"/>
          </a:p>
          <a:p>
            <a:pPr marL="0"/>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27</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6560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25: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67" name="Google Shape;1267;p25: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To address </a:t>
            </a:r>
            <a:r>
              <a:rPr lang="en-US"/>
              <a:t>Hidden Terminals in Wireless LAN</a:t>
            </a:r>
            <a:r>
              <a:rPr lang="en-US" sz="1200" b="0" i="0" u="none" strike="noStrike">
                <a:solidFill>
                  <a:srgbClr val="000000"/>
                </a:solidFill>
                <a:latin typeface="Calibri"/>
                <a:ea typeface="Calibri"/>
                <a:cs typeface="Calibri"/>
                <a:sym typeface="Calibri"/>
              </a:rPr>
              <a:t>, we use the RTS and CTS. This is the key idea; the sender will transmit a short RTS signal using CSMA, so keep in mind that the RTS from multiple stations may collide at the same receiver but that's okay, we will illustrate why that is okay. Now, if the RTS is successfully received by the receiver, the receiver will broadcast a CTS signal and the CTS will be heard by all the nodes around the receiver. now the pending sender, after receiving the CTS, can transmit, and other stations receiving the CTS should defer their pending transmission, so this will avoid all the possible collisions completely. </a:t>
            </a:r>
            <a:endParaRPr sz="1200"/>
          </a:p>
        </p:txBody>
      </p:sp>
      <p:sp>
        <p:nvSpPr>
          <p:cNvPr id="1268" name="Google Shape;1268;p25: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26: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77" name="Google Shape;1277;p26: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Now</a:t>
            </a:r>
            <a:r>
              <a:rPr lang="en-US" sz="1200">
                <a:solidFill>
                  <a:srgbClr val="000000"/>
                </a:solidFill>
                <a:latin typeface="Calibri"/>
                <a:ea typeface="Calibri"/>
                <a:cs typeface="Calibri"/>
                <a:sym typeface="Calibri"/>
              </a:rPr>
              <a:t> </a:t>
            </a:r>
            <a:r>
              <a:rPr lang="en-US" sz="1200" b="0" i="0" u="none" strike="noStrike">
                <a:solidFill>
                  <a:srgbClr val="000000"/>
                </a:solidFill>
                <a:latin typeface="Calibri"/>
                <a:ea typeface="Calibri"/>
                <a:cs typeface="Calibri"/>
                <a:sym typeface="Calibri"/>
              </a:rPr>
              <a:t>this is a graphical illustration.  the transmitter sends RTS and after a short time period, the receiver will transmit a CTS. Now, this CTS will go back to the transmitter and also go to other stations. Now, this CTS will include a field saying, "I allow who to transmit." Now this transmitter can transmit and other stations will try to defer their pending transmissions. After the transmission, the receiver will transmit an ACK and then after a short time period, we will open another contention window for the RTS, because the RTS need to compete for the receiver's CTS, so that's why we say it is a contention window. </a:t>
            </a:r>
            <a:endParaRPr sz="1000"/>
          </a:p>
        </p:txBody>
      </p:sp>
      <p:sp>
        <p:nvSpPr>
          <p:cNvPr id="1278" name="Google Shape;1278;p26: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731838" y="4556125"/>
            <a:ext cx="5838825" cy="4313238"/>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a:t>This is just a funny photo. </a:t>
            </a:r>
            <a:r>
              <a:rPr lang="en-US" sz="1200" b="0" i="0" u="none" strike="noStrike" cap="none">
                <a:solidFill>
                  <a:schemeClr val="dk1"/>
                </a:solidFill>
                <a:effectLst/>
                <a:latin typeface="Arial"/>
                <a:ea typeface="Arial"/>
                <a:cs typeface="Arial"/>
                <a:sym typeface="Arial"/>
              </a:rPr>
              <a:t>This guy is the only one not on his phone. Another joke is that basic human needs include battery and </a:t>
            </a:r>
            <a:r>
              <a:rPr lang="en-US" sz="1200" b="0" i="0" u="none" strike="noStrike" cap="none" err="1">
                <a:solidFill>
                  <a:schemeClr val="dk1"/>
                </a:solidFill>
                <a:effectLst/>
                <a:latin typeface="Arial"/>
                <a:ea typeface="Arial"/>
                <a:cs typeface="Arial"/>
                <a:sym typeface="Arial"/>
              </a:rPr>
              <a:t>wifi</a:t>
            </a:r>
            <a:r>
              <a:rPr lang="en-US" sz="1200" b="0" i="0" u="none" strike="noStrike" cap="none">
                <a:solidFill>
                  <a:schemeClr val="dk1"/>
                </a:solidFill>
                <a:effectLst/>
                <a:latin typeface="Arial"/>
                <a:ea typeface="Arial"/>
                <a:cs typeface="Arial"/>
                <a:sym typeface="Arial"/>
              </a:rPr>
              <a:t>.</a:t>
            </a:r>
            <a:endParaRPr/>
          </a:p>
        </p:txBody>
      </p:sp>
      <p:sp>
        <p:nvSpPr>
          <p:cNvPr id="83" name="Google Shape;83;p2: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27: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7" name="Google Shape;1287;p27: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Now we will illustrate how this RTS and CTS address the hidden terminal problem. We have two stations; A and B, and both of them want to transmit data to the AP. you can understand AP as another station, and this axis is time. Now, if the two stations transmit the RTS signal at the same time, in the RTS they will need to identify themselves, so this is the ID of the station, and initially the two RTS collide at the AP, then the AP cannot decode the RTS signal, then of course the AP will do nothing. After a certain time period, some time-out, this station A will try to re-transmit the RTS and for this time, the B does not transmit the RTS, so there is no collision, then this AP will transmit the CTS and indicate that "I clear A for transmission." Now A can transmit</a:t>
            </a:r>
            <a:r>
              <a:rPr lang="en-US" sz="1200">
                <a:solidFill>
                  <a:srgbClr val="000000"/>
                </a:solidFill>
                <a:latin typeface="Calibri"/>
                <a:ea typeface="Calibri"/>
                <a:cs typeface="Calibri"/>
                <a:sym typeface="Calibri"/>
              </a:rPr>
              <a:t>.</a:t>
            </a:r>
            <a:r>
              <a:rPr lang="en-US" sz="1200" b="0" i="0" u="none" strike="noStrike">
                <a:solidFill>
                  <a:srgbClr val="000000"/>
                </a:solidFill>
                <a:latin typeface="Calibri"/>
                <a:ea typeface="Calibri"/>
                <a:cs typeface="Calibri"/>
                <a:sym typeface="Calibri"/>
              </a:rPr>
              <a:t> I forgot to mention, at this time instant after B receives this CTS(A), then B will know that, "I'm not cleared for transmission. This CTS is for some other hidden terminal." Then the A can transmit </a:t>
            </a:r>
            <a:r>
              <a:rPr lang="en-US" sz="1200">
                <a:solidFill>
                  <a:srgbClr val="000000"/>
                </a:solidFill>
                <a:latin typeface="Calibri"/>
                <a:ea typeface="Calibri"/>
                <a:cs typeface="Calibri"/>
                <a:sym typeface="Calibri"/>
              </a:rPr>
              <a:t>and </a:t>
            </a:r>
            <a:r>
              <a:rPr lang="en-US" sz="1200" b="0" i="0" u="none" strike="noStrike">
                <a:solidFill>
                  <a:srgbClr val="000000"/>
                </a:solidFill>
                <a:latin typeface="Calibri"/>
                <a:ea typeface="Calibri"/>
                <a:cs typeface="Calibri"/>
                <a:sym typeface="Calibri"/>
              </a:rPr>
              <a:t>the AP will send the ACK.</a:t>
            </a:r>
            <a:endParaRPr sz="1200"/>
          </a:p>
        </p:txBody>
      </p:sp>
      <p:sp>
        <p:nvSpPr>
          <p:cNvPr id="1288" name="Google Shape;1288;p27: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28: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48" name="Google Shape;1348;p28: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Now we will talk about another problem, which is the exposed terminal problem, In this problem, we consider four stations, and we say C is exposed to the transmission from A to B, meaning that If C has data to be transmitted to D, and at the same time, A is transmitting data to B, so from the CSMA principle, because C is close to A, so C will be able to detect the occupancy of the channel by A, meaning C can detect the ongoing transmission by A. C is also not sure whether this A's transmission will arrive at D. C, basically does not have this information, then the C's decision should be "Delay the transmission. Wait for some time", but in fact, C can transmit. If C transmit, then at the D's position, the A's signal is very weak, meaning that in fact, those two transmissions can happen at the same time without a problem, because after the signal attenuation, A's signal is very weak at D, then this weak version of A's signal will not interfere much with C's signal. So actually, those two transmissions can happen at the same time, but from the CSMA principle; C should delay the transmission. In summary, from this example, we see that the signal decay also causes wasting of the transmission opportunity, and this is caused by the exposed terminal problem</a:t>
            </a:r>
            <a:endParaRPr sz="1200"/>
          </a:p>
        </p:txBody>
      </p:sp>
      <p:sp>
        <p:nvSpPr>
          <p:cNvPr id="1349" name="Google Shape;1349;p28: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p29: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58" name="Google Shape;1358;p29: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Now we will see how the CTS and RTS mechanism will perform in this exposed terminal problem. We know that the CTS-RTS can ensure there is no collision of actual data, because you have to clear the channel first before you transmit. It can ensure no collision, but the result for this problem is; the RTS and CTS does not </a:t>
            </a:r>
            <a:r>
              <a:rPr lang="en-US" sz="1200">
                <a:solidFill>
                  <a:srgbClr val="000000"/>
                </a:solidFill>
                <a:latin typeface="Calibri"/>
                <a:ea typeface="Calibri"/>
                <a:cs typeface="Calibri"/>
                <a:sym typeface="Calibri"/>
              </a:rPr>
              <a:t>solve </a:t>
            </a:r>
            <a:r>
              <a:rPr lang="en-US" sz="1200" b="0" i="0" u="none" strike="noStrike">
                <a:solidFill>
                  <a:srgbClr val="000000"/>
                </a:solidFill>
                <a:latin typeface="Calibri"/>
                <a:ea typeface="Calibri"/>
                <a:cs typeface="Calibri"/>
                <a:sym typeface="Calibri"/>
              </a:rPr>
              <a:t>the opportunity wasting, so we will illustrate. Now, this C is exposed to A's transmission, so A want to transmit data to B and C want to transmit data to D, so A, before the transmission, it will send the RTS, and the intended receiver is B, so B will transmit the CTS, and this </a:t>
            </a:r>
            <a:r>
              <a:rPr lang="en-US" sz="1200">
                <a:solidFill>
                  <a:srgbClr val="000000"/>
                </a:solidFill>
                <a:latin typeface="Calibri"/>
                <a:ea typeface="Calibri"/>
                <a:cs typeface="Calibri"/>
                <a:sym typeface="Calibri"/>
              </a:rPr>
              <a:t>C</a:t>
            </a:r>
            <a:r>
              <a:rPr lang="en-US" sz="1200" b="0" i="0" u="none" strike="noStrike">
                <a:solidFill>
                  <a:srgbClr val="000000"/>
                </a:solidFill>
                <a:latin typeface="Calibri"/>
                <a:ea typeface="Calibri"/>
                <a:cs typeface="Calibri"/>
                <a:sym typeface="Calibri"/>
              </a:rPr>
              <a:t>TS cannot arrive at C, it can only heard by A. Now, A can transmit the data and this data will arrive at both B and C, because C is exposed to A's transmission. Now, C has data to be transmitted to D, so C will transmit the RTS and this RTS can be received by both the A and D, and at this point this RTS actually cause no problem to this ongoing transmission, because this RTS cannot arrive at the destination of B, and this RTS can be received by D, and D will reply with the CTS, but the trouble is; at this time instant, this C is exposed to this ongoing data transmission from A, so in fact for C, we will have a collision, so C cannot receive this CTS, so from the RTS and CTS protocol, C cannot transmit, so this shows that the RTS and CTS mechanism does not address the opportunity wasting problem. This RTS and CTS can clear any possible collisions, and we consider it as a good design to compromise a little bit of the transmission opportunity, but we make sure this wireless network does not have collisions. Okay, so this is the design rationale of the RTS and CTS. Overall, the RTS and CTS is not a perfect technology to address all problems, but at least it's a decent technology. </a:t>
            </a:r>
            <a:r>
              <a:rPr lang="en-US" sz="1200" b="0" i="0" u="none" strike="sngStrike">
                <a:solidFill>
                  <a:srgbClr val="000000"/>
                </a:solidFill>
                <a:latin typeface="Calibri"/>
                <a:ea typeface="Calibri"/>
                <a:cs typeface="Calibri"/>
                <a:sym typeface="Calibri"/>
              </a:rPr>
              <a:t>We will continue to teach this Wi-Fi network next week, now we still have a few minutes and as usual, we will look at some questions and you can vote your question.</a:t>
            </a:r>
            <a:endParaRPr sz="1200" strike="sngStrike"/>
          </a:p>
        </p:txBody>
      </p:sp>
      <p:sp>
        <p:nvSpPr>
          <p:cNvPr id="1359" name="Google Shape;1359;p29: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860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a:solidFill>
                  <a:srgbClr val="000000"/>
                </a:solidFill>
                <a:latin typeface="Calibri"/>
                <a:ea typeface="Calibri"/>
                <a:cs typeface="Calibri"/>
                <a:sym typeface="Calibri"/>
              </a:rPr>
              <a:t>Now we will continue with the frame structure of the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network. And we use this picture to show this frame structure. in the frame header we have some addresses. The first address is the MAC address for the AP that should receive this frame. And the second address is the MAC address of the transmitter of this current frame. And the third address is the MAC address of the router that the wireless AP is attached to. We also have another address but this address is used in ad hoc mode, and we know that in today's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network we often use the infrastructure mode, so we typically do not use this ad hoc mode.  </a:t>
            </a:r>
            <a:endParaRPr lang="en-US"/>
          </a:p>
          <a:p>
            <a:pPr marL="0"/>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33</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8072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p31: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03" name="Google Shape;1403;p31: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Right, so this an illustration of how the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MAC address or the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header is transformed to the ethernet header. So now we have this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network and this is the AP and this is the router and this AP is connected to the router. Then this is the header of the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frame and this first address is the Mac address of this AP, meaning that this AP should receive this frame. And then the next one is the MAC address of this computer host, each one. Then the third address is the MAC address of this router. So, this router basically has two ports. This port is connected to this AP and this router is also connected to the internet, so this router will have two MAC addresses for those two ports. And this AP will only have one MAC address. Then after this AP received this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frame it will convert to an ethernet frame, and this frame structure is the same as what we mentioned when we went through the ethernet. So the first address is the destination address of this ethernet frame which is this router. And the next address is the computer host MAC address, which is this H1's address. So now you can see that after the AP further forwarded the packet through to this router, the AP's MAC address is removed. So actually, from the perspective of this router, the existence of this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AP is not that important, meaning that, at the router, what the router sees is just a normal ethernet frame, such as this H1 is transmitting the frame directly to the router.</a:t>
            </a:r>
            <a:endParaRPr sz="1200"/>
          </a:p>
        </p:txBody>
      </p:sp>
      <p:sp>
        <p:nvSpPr>
          <p:cNvPr id="1404" name="Google Shape;1404;p31: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32: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19" name="Google Shape;1519;p32: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the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network also has some advanced capabilities, like the synchronization among the computer stations in the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network, and also the power management because we know wireless communication consumes lots of power. So you should enable sleeping without missing any messages. And also the roaming means that when the mobile terminal is moving from one area to another area served by two different APs, then you should support this handover. So we want to go into the details of those issues because they are advanced topics.</a:t>
            </a:r>
            <a:endParaRPr sz="1200"/>
          </a:p>
        </p:txBody>
      </p:sp>
      <p:sp>
        <p:nvSpPr>
          <p:cNvPr id="1520" name="Google Shape;1520;p32: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p33: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27" name="Google Shape;1527;p33: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Now we will look at the last part of the wireless network which is this Multi-Access Reservation Protocol. So remember, the </a:t>
            </a:r>
            <a:r>
              <a:rPr lang="en-US" sz="1200" b="0" i="0" u="none" strike="noStrike" err="1">
                <a:solidFill>
                  <a:srgbClr val="000000"/>
                </a:solidFill>
                <a:latin typeface="Calibri"/>
                <a:ea typeface="Calibri"/>
                <a:cs typeface="Calibri"/>
                <a:sym typeface="Calibri"/>
              </a:rPr>
              <a:t>wifi</a:t>
            </a:r>
            <a:r>
              <a:rPr lang="en-US" sz="1200" b="0" i="0" u="none" strike="noStrike">
                <a:solidFill>
                  <a:srgbClr val="000000"/>
                </a:solidFill>
                <a:latin typeface="Calibri"/>
                <a:ea typeface="Calibri"/>
                <a:cs typeface="Calibri"/>
                <a:sym typeface="Calibri"/>
              </a:rPr>
              <a:t> adopts the RTS and the CTS to avoid the collision, and the purpose of this RTS and CTS is actually to allow the wireless terminals to reserve the channel. Then we can avoid the collisions.</a:t>
            </a:r>
            <a:endParaRPr sz="1200"/>
          </a:p>
        </p:txBody>
      </p:sp>
      <p:sp>
        <p:nvSpPr>
          <p:cNvPr id="1528" name="Google Shape;1528;p33: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34: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34" name="Google Shape;1534;p34: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Now we will analyze the performance of this channel reservation. This channel reservation and the data transmission can be abstracted in this way. We have two phases. In the first phase, the wireless station will reserve the channel and once the channel is successfully reserved, meaning that the wireless terminal receives the CTS signal from the AP, the wireless terminal can move on to the data transmission phase, which is phase two. Now we will quantify the performance of this two-phase process. First of all, we will assume that we have some data to be transmitted, and the transmission time of those data will take u units of time. And then, in the first phase, we assume that each reservation trial will take v units of time. because we know the reservation may not be successful at the beginning, you may need to try a few times to reserve successfully the channel. Remember that the RTS signal can also collide, then once you collide, you need to redo the reservation again. So, in this illustration, we use those multiple slots to represent the repeated reservation process. So once the reservation is successful, then the wireless station can move </a:t>
            </a:r>
            <a:r>
              <a:rPr lang="en-US" altLang="zh-CN" sz="1200" b="0" i="0" u="none" strike="noStrike">
                <a:solidFill>
                  <a:srgbClr val="000000"/>
                </a:solidFill>
                <a:latin typeface="Calibri"/>
                <a:ea typeface="Calibri"/>
                <a:cs typeface="Calibri"/>
                <a:sym typeface="Calibri"/>
              </a:rPr>
              <a:t>on to</a:t>
            </a:r>
            <a:r>
              <a:rPr lang="en-US" sz="1200" b="0" i="0" u="none" strike="noStrike">
                <a:solidFill>
                  <a:srgbClr val="000000"/>
                </a:solidFill>
                <a:latin typeface="Calibri"/>
                <a:ea typeface="Calibri"/>
                <a:cs typeface="Calibri"/>
                <a:sym typeface="Calibri"/>
              </a:rPr>
              <a:t> the second phase of data transmission. </a:t>
            </a:r>
            <a:endParaRPr sz="1200"/>
          </a:p>
        </p:txBody>
      </p:sp>
      <p:sp>
        <p:nvSpPr>
          <p:cNvPr id="1535" name="Google Shape;1535;p34: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35: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67" name="Google Shape;1567;p35: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Now, we first analyze how long the reservation phase will take. We assume, in each time slot, the successful probability of the reservation is SR. Now we use x to denote the number of reservation trials that this wireless station performs. And if x is one, meaning that this wireless station reserves the channel successfully in the first time-slot, and then this event happens with the probability of SR, because we defined SR to be the reservation successful probability. Now if x is k, it means that the previous k-1 trials fail, the reservation is not successful, but the last reservation is successful, then what is the probability of this event? It will be given by this expression, SR represents the successful probability for the last event and the 1-SR is the probability that any one of the k-1 trials fails. And then, since we have k-1 event failures, the expression is (1-SR) up to k-1. Then we multiply those two together, then this is the overall probability for this event of x is k. So the x is a random variable and follows the geometric distribution and then you can know that the expected value of x will be 1/SR. So, this expected value is intuitive, meaning that in each time slot you have a successful probability of SR, then the number of trials that you need to perform will be 1/SR. So, for example, if SR is 0.5, it means that in each time slot, you have an equal probability for success and failure. On average, you will need to take two time slots, you need to do two times of reservation to be successful. Now, we know that the average number of time slots in this first phase will be 1/SR and the length of each time slot is v, so the length of the first phase will be v/SR. And then, after the successful reservation, we move onto the second phase and the duration of the second phase is u. So, the total length of this process is </a:t>
            </a:r>
            <a:r>
              <a:rPr lang="en-US" sz="1200" b="0" i="0" u="none" strike="noStrike" err="1">
                <a:solidFill>
                  <a:srgbClr val="000000"/>
                </a:solidFill>
                <a:latin typeface="Calibri"/>
                <a:ea typeface="Calibri"/>
                <a:cs typeface="Calibri"/>
                <a:sym typeface="Calibri"/>
              </a:rPr>
              <a:t>u+v</a:t>
            </a:r>
            <a:r>
              <a:rPr lang="en-US" sz="1200" b="0" i="0" u="none" strike="noStrike">
                <a:solidFill>
                  <a:srgbClr val="000000"/>
                </a:solidFill>
                <a:latin typeface="Calibri"/>
                <a:ea typeface="Calibri"/>
                <a:cs typeface="Calibri"/>
                <a:sym typeface="Calibri"/>
              </a:rPr>
              <a:t>/SR.</a:t>
            </a:r>
            <a:endParaRPr sz="1200"/>
          </a:p>
        </p:txBody>
      </p:sp>
      <p:sp>
        <p:nvSpPr>
          <p:cNvPr id="1568" name="Google Shape;1568;p35: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US"/>
              <a:t>Now, we have different versions for this MARP and we will derive the Utilization of this protocol. So, first of all, this is the case that we just analyzed. We do the reservation, on average, for v/SR units of time. Now we use u units of time for the data transmission. So, the Utilization of this whole process will be u/total length of this whole process, which is </a:t>
            </a:r>
            <a:r>
              <a:rPr lang="en-US" err="1"/>
              <a:t>u+v</a:t>
            </a:r>
            <a:r>
              <a:rPr lang="en-US"/>
              <a:t>/SR. Meaning that during this time duration, only u units of time are utilized for data transmission. So we can also say this is the utilization of the data link. Now, in the second case, we also use the reservation frame to transmit some data, to transmit v units of data, because each time slot is v units of time. we will use this last time slot during the reservation phase to transmit some data. And the total data to be transmitted is u, so now in the second phase, the volume of data to be transmitted will be u-v. And now we calculate the Utilization again. So, the u is the amount of data that we will transmit. Then, what is the total length of this process? We know that the duration of this first phase is v/SR. And the duration of the second phase is u-v. So, the total length is (u-v) + v/SR, which is this denominator. So this is the utilization for the second case. </a:t>
            </a:r>
            <a:r>
              <a:rPr lang="en-US" strike="sngStrike"/>
              <a:t>Now we look at the last case. So, we will assume we change the definitions of the symbols a little bit. So in this case, we will assume that we will have </a:t>
            </a:r>
            <a:r>
              <a:rPr lang="en-US" strike="sngStrike" err="1"/>
              <a:t>u+v</a:t>
            </a:r>
            <a:r>
              <a:rPr lang="en-US" strike="sngStrike"/>
              <a:t> units of data to be transmitted. And we also use the last frame, the successful reservation frame to transmit some data. Then the length of the second phase will be u units of time and the length of the first phase is v/SR. So, then, for this last case, the Utilization is </a:t>
            </a:r>
            <a:r>
              <a:rPr lang="en-US" strike="sngStrike" err="1"/>
              <a:t>u+v</a:t>
            </a:r>
            <a:r>
              <a:rPr lang="en-US" strike="sngStrike"/>
              <a:t>, which is the data to be transmitted, divided by </a:t>
            </a:r>
            <a:r>
              <a:rPr lang="en-US" strike="sngStrike" err="1"/>
              <a:t>u+v</a:t>
            </a:r>
            <a:r>
              <a:rPr lang="en-US" strike="sngStrike"/>
              <a:t>/SR, which is the total length of this process. So, here you have three cases and the only difference is whether you use the last reservation frame to transmit data, and the calculation of u and v are slightly different.</a:t>
            </a:r>
          </a:p>
          <a:p>
            <a:pPr marL="0"/>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39</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91512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 name="Google Shape;91;p3: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The wireless network protocol is mostly defined by this set of protocols; the IEEE 802.11, </a:t>
            </a:r>
            <a:endParaRPr/>
          </a:p>
        </p:txBody>
      </p:sp>
      <p:sp>
        <p:nvSpPr>
          <p:cNvPr id="92" name="Google Shape;92;p3: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p37: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98" name="Google Shape;1598;p37: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Now we look at this example. So, in this example, in phase one we use a MAC protocol for the channel reservation. And the length of the reservation frame is just 5ms. And the length of the data frame is 1s. And no information bit is carried in the reservation frame, meaning that we consider the first case. And if the reservation successful probability is 0.5, now what is the Utilization of this protocol? we will use this Utilization formula. And u is the data length, which is 1s. So, the v in this case is 5ms, the SR probability is 0.5. Then, you plug those numbers into this formula, then you can calculate the utilization or the Utilization to be 99%. Last one is to check your result because the utilization should be less than one, so then this is an okay result.</a:t>
            </a:r>
            <a:endParaRPr sz="1200"/>
          </a:p>
        </p:txBody>
      </p:sp>
      <p:sp>
        <p:nvSpPr>
          <p:cNvPr id="1599" name="Google Shape;1599;p37: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38: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07" name="Google Shape;1607;p38: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Right, so this is a summary of what we learned so far and I will not go into the details here. This is used for you to review what you have learned. </a:t>
            </a:r>
            <a:endParaRPr/>
          </a:p>
        </p:txBody>
      </p:sp>
      <p:sp>
        <p:nvSpPr>
          <p:cNvPr id="1608" name="Google Shape;1608;p38: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39: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16" name="Google Shape;1616;p39: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rgbClr val="000000"/>
                </a:solidFill>
                <a:latin typeface="Calibri"/>
                <a:ea typeface="Calibri"/>
                <a:cs typeface="Calibri"/>
                <a:sym typeface="Calibri"/>
              </a:rPr>
              <a:t>Now we summarize the learning objective. We have overviewed WLAN. We have talked about the physical layer and the MAC layer of 802.11 protocol. It is important for you to understand </a:t>
            </a:r>
            <a:r>
              <a:rPr lang="en-US">
                <a:solidFill>
                  <a:schemeClr val="dk2"/>
                </a:solidFill>
              </a:rPr>
              <a:t>hidden and exposed terminal problems, and also understand CSMA/CA protocol. Finally, you should also be able to understand MARP and perform computations. MARP also appears in Tutorial 3.</a:t>
            </a:r>
            <a:endParaRPr/>
          </a:p>
        </p:txBody>
      </p:sp>
      <p:sp>
        <p:nvSpPr>
          <p:cNvPr id="1617" name="Google Shape;1617;p39: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a:defRPr/>
            </a:pPr>
            <a:fld id="{A360A08E-B480-4EEB-AC0A-E85FC61EE488}" type="slidenum">
              <a:rPr lang="en-US" smtClean="0"/>
              <a:pPr>
                <a:defRPr/>
              </a:pPr>
              <a:t>43</a:t>
            </a:fld>
            <a:endParaRPr lang="en-US"/>
          </a:p>
        </p:txBody>
      </p:sp>
    </p:spTree>
    <p:extLst>
      <p:ext uri="{BB962C8B-B14F-4D97-AF65-F5344CB8AC3E}">
        <p14:creationId xmlns:p14="http://schemas.microsoft.com/office/powerpoint/2010/main" val="1820464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i="0">
                <a:solidFill>
                  <a:srgbClr val="000000"/>
                </a:solidFill>
                <a:effectLst/>
                <a:latin typeface="Arial" panose="020B0604020202020204" pitchFamily="34" charset="0"/>
              </a:rPr>
              <a:t>Consider two restaurants--one that requires reservations and another that neither requires reservations nor accepts them</a:t>
            </a:r>
            <a:r>
              <a:rPr lang="en-US" altLang="zh-CN" b="0" i="0">
                <a:solidFill>
                  <a:srgbClr val="000000"/>
                </a:solidFill>
                <a:effectLst/>
                <a:latin typeface="Arial" panose="020B0604020202020204" pitchFamily="34" charset="0"/>
              </a:rPr>
              <a:t>.</a:t>
            </a:r>
            <a:r>
              <a:rPr lang="zh-CN" altLang="en-US" b="0" i="0">
                <a:solidFill>
                  <a:srgbClr val="000000"/>
                </a:solidFill>
                <a:effectLst/>
                <a:latin typeface="Arial" panose="020B0604020202020204" pitchFamily="34" charset="0"/>
              </a:rPr>
              <a:t> </a:t>
            </a:r>
            <a:r>
              <a:rPr lang="en-US" altLang="zh-CN" b="0" i="0">
                <a:solidFill>
                  <a:srgbClr val="000000"/>
                </a:solidFill>
                <a:effectLst/>
                <a:latin typeface="Arial" panose="020B0604020202020204" pitchFamily="34" charset="0"/>
              </a:rPr>
              <a:t>Which</a:t>
            </a:r>
            <a:r>
              <a:rPr lang="zh-CN" altLang="en-US" b="0" i="0">
                <a:solidFill>
                  <a:srgbClr val="000000"/>
                </a:solidFill>
                <a:effectLst/>
                <a:latin typeface="Arial" panose="020B0604020202020204" pitchFamily="34" charset="0"/>
              </a:rPr>
              <a:t> </a:t>
            </a:r>
            <a:r>
              <a:rPr lang="en-US" altLang="zh-CN" b="0" i="0">
                <a:solidFill>
                  <a:srgbClr val="000000"/>
                </a:solidFill>
                <a:effectLst/>
                <a:latin typeface="Arial" panose="020B0604020202020204" pitchFamily="34" charset="0"/>
              </a:rPr>
              <a:t>one</a:t>
            </a:r>
            <a:r>
              <a:rPr lang="zh-CN" altLang="en-US" b="0" i="0">
                <a:solidFill>
                  <a:srgbClr val="000000"/>
                </a:solidFill>
                <a:effectLst/>
                <a:latin typeface="Arial" panose="020B0604020202020204" pitchFamily="34" charset="0"/>
              </a:rPr>
              <a:t> </a:t>
            </a:r>
            <a:r>
              <a:rPr lang="en-US" altLang="zh-CN" b="0" i="0">
                <a:solidFill>
                  <a:srgbClr val="000000"/>
                </a:solidFill>
                <a:effectLst/>
                <a:latin typeface="Arial" panose="020B0604020202020204" pitchFamily="34" charset="0"/>
              </a:rPr>
              <a:t>do</a:t>
            </a:r>
            <a:r>
              <a:rPr lang="zh-CN" altLang="en-US" b="0" i="0">
                <a:solidFill>
                  <a:srgbClr val="000000"/>
                </a:solidFill>
                <a:effectLst/>
                <a:latin typeface="Arial" panose="020B0604020202020204" pitchFamily="34" charset="0"/>
              </a:rPr>
              <a:t> </a:t>
            </a:r>
            <a:r>
              <a:rPr lang="en-US" altLang="zh-CN" b="0" i="0">
                <a:solidFill>
                  <a:srgbClr val="000000"/>
                </a:solidFill>
                <a:effectLst/>
                <a:latin typeface="Arial" panose="020B0604020202020204" pitchFamily="34" charset="0"/>
              </a:rPr>
              <a:t>you</a:t>
            </a:r>
            <a:r>
              <a:rPr lang="zh-CN" altLang="en-US" b="0" i="0">
                <a:solidFill>
                  <a:srgbClr val="000000"/>
                </a:solidFill>
                <a:effectLst/>
                <a:latin typeface="Arial" panose="020B0604020202020204" pitchFamily="34" charset="0"/>
              </a:rPr>
              <a:t> </a:t>
            </a:r>
            <a:r>
              <a:rPr lang="en-US" altLang="zh-CN" b="0" i="0">
                <a:solidFill>
                  <a:srgbClr val="000000"/>
                </a:solidFill>
                <a:effectLst/>
                <a:latin typeface="Arial" panose="020B0604020202020204" pitchFamily="34" charset="0"/>
              </a:rPr>
              <a:t>prefer?</a:t>
            </a:r>
            <a:endParaRPr lang="en-SG"/>
          </a:p>
        </p:txBody>
      </p:sp>
      <p:sp>
        <p:nvSpPr>
          <p:cNvPr id="4" name="Slide Number Placeholder 3"/>
          <p:cNvSpPr>
            <a:spLocks noGrp="1"/>
          </p:cNvSpPr>
          <p:nvPr>
            <p:ph type="sldNum" sz="quarter" idx="5"/>
          </p:nvPr>
        </p:nvSpPr>
        <p:spPr/>
        <p:txBody>
          <a:bodyPr/>
          <a:lstStyle/>
          <a:p>
            <a:pPr>
              <a:defRPr/>
            </a:pPr>
            <a:fld id="{A360A08E-B480-4EEB-AC0A-E85FC61EE488}" type="slidenum">
              <a:rPr lang="en-US" smtClean="0"/>
              <a:pPr>
                <a:defRPr/>
              </a:pPr>
              <a:t>44</a:t>
            </a:fld>
            <a:endParaRPr lang="en-US"/>
          </a:p>
        </p:txBody>
      </p:sp>
    </p:spTree>
    <p:extLst>
      <p:ext uri="{BB962C8B-B14F-4D97-AF65-F5344CB8AC3E}">
        <p14:creationId xmlns:p14="http://schemas.microsoft.com/office/powerpoint/2010/main" val="1285295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40:notes"/>
          <p:cNvSpPr txBox="1">
            <a:spLocks noGrp="1"/>
          </p:cNvSpPr>
          <p:nvPr>
            <p:ph type="body" idx="1"/>
          </p:nvPr>
        </p:nvSpPr>
        <p:spPr>
          <a:xfrm>
            <a:off x="731838" y="4556125"/>
            <a:ext cx="5838825" cy="4313238"/>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a:t>At the end, we have some additional materials. I will not talk about them because they are not examinable for Quiz 1.</a:t>
            </a:r>
            <a:endParaRPr/>
          </a:p>
        </p:txBody>
      </p:sp>
      <p:sp>
        <p:nvSpPr>
          <p:cNvPr id="1624" name="Google Shape;1624;p40: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41:notes"/>
          <p:cNvSpPr txBox="1">
            <a:spLocks noGrp="1"/>
          </p:cNvSpPr>
          <p:nvPr>
            <p:ph type="body" idx="1"/>
          </p:nvPr>
        </p:nvSpPr>
        <p:spPr>
          <a:xfrm>
            <a:off x="731838" y="4556125"/>
            <a:ext cx="5838825" cy="4313238"/>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630" name="Google Shape;1630;p41: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42:notes"/>
          <p:cNvSpPr txBox="1">
            <a:spLocks noGrp="1"/>
          </p:cNvSpPr>
          <p:nvPr>
            <p:ph type="body" idx="1"/>
          </p:nvPr>
        </p:nvSpPr>
        <p:spPr>
          <a:xfrm>
            <a:off x="731838" y="4556125"/>
            <a:ext cx="5838825" cy="4313238"/>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637" name="Google Shape;1637;p42: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43:notes"/>
          <p:cNvSpPr txBox="1">
            <a:spLocks noGrp="1"/>
          </p:cNvSpPr>
          <p:nvPr>
            <p:ph type="body" idx="1"/>
          </p:nvPr>
        </p:nvSpPr>
        <p:spPr>
          <a:xfrm>
            <a:off x="731838" y="4556125"/>
            <a:ext cx="5838825" cy="4313238"/>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644" name="Google Shape;1644;p43: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100" name="Google Shape;100;p4: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4: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and this is the structure of this part. We will overview the wireless network first, then we will look at the physical layer and the MAC layer of the wireless network, and then we will discuss multiple access reservation protocol.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 name="Google Shape;108;p5: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The overview</a:t>
            </a:r>
            <a:endParaRPr/>
          </a:p>
        </p:txBody>
      </p:sp>
      <p:sp>
        <p:nvSpPr>
          <p:cNvPr id="109" name="Google Shape;109;p5: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 name="Google Shape;115;p6: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So in the last part we have learned the ethernet and in ethernet we have to lay down the cables ... we need to do the cabling work and that is tedious, so it will be better if we can do the communication wirelessly, then we will have more flexibility, portability, mobility, and also it is easy to install. </a:t>
            </a:r>
            <a:endParaRPr/>
          </a:p>
        </p:txBody>
      </p:sp>
      <p:sp>
        <p:nvSpPr>
          <p:cNvPr id="116" name="Google Shape;116;p6: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3" name="Google Shape;123;p7: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In this wireless part we have a family of protocols and you can see; initially the first wireless protocol was defined in 1997, and later we have evolving versions and each version has a suffix to represent. We have this Version B, Version A, Version D, Version N and et cetera. Different versions have slightly different specifications and also give you different performance and data rates. </a:t>
            </a:r>
            <a:endParaRPr/>
          </a:p>
        </p:txBody>
      </p:sp>
      <p:sp>
        <p:nvSpPr>
          <p:cNvPr id="124" name="Google Shape;124;p7: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1252538" y="719138"/>
            <a:ext cx="4797425" cy="3597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2" name="Google Shape;132;p8:notes"/>
          <p:cNvSpPr txBox="1">
            <a:spLocks noGrp="1"/>
          </p:cNvSpPr>
          <p:nvPr>
            <p:ph type="body" idx="1"/>
          </p:nvPr>
        </p:nvSpPr>
        <p:spPr>
          <a:xfrm>
            <a:off x="731838" y="4556125"/>
            <a:ext cx="5838825" cy="4313238"/>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800" b="0" i="0" u="none" strike="noStrike">
                <a:solidFill>
                  <a:srgbClr val="000000"/>
                </a:solidFill>
                <a:latin typeface="Calibri"/>
                <a:ea typeface="Calibri"/>
                <a:cs typeface="Calibri"/>
                <a:sym typeface="Calibri"/>
              </a:rPr>
              <a:t>Now, the advantage of a wireless network is more flexible to deploy, and we don't have to lay down the cabling and especially during some disaster events, it is easier to deploy. But we do have disadvantages, which is the bandwidth is lower than the wired network. This is some years ago, the maximum bandwidth that we can have is just up to 10 mega BPS. Remember in the last part, the highest bandwidth we can have on the wired network is up to 10 giga BPS. Much, much higher than this one, and the wireless solutions are proprietary</a:t>
            </a:r>
            <a:r>
              <a:rPr lang="en-US" sz="1800">
                <a:solidFill>
                  <a:srgbClr val="000000"/>
                </a:solidFill>
                <a:latin typeface="Calibri"/>
                <a:ea typeface="Calibri"/>
                <a:cs typeface="Calibri"/>
                <a:sym typeface="Calibri"/>
              </a:rPr>
              <a:t>.</a:t>
            </a:r>
            <a:r>
              <a:rPr lang="en-US" sz="1800" b="0" i="0" u="none" strike="noStrike">
                <a:solidFill>
                  <a:srgbClr val="000000"/>
                </a:solidFill>
                <a:latin typeface="Calibri"/>
                <a:ea typeface="Calibri"/>
                <a:cs typeface="Calibri"/>
                <a:sym typeface="Calibri"/>
              </a:rPr>
              <a:t> those manufacturers hold some patterns, and if you want to design your own wireless module, you have to pay some patent fee. This involves the cost, and the transmission has to follow the regulations on the wireless spectrum because those wireless technologies share the same communication media.</a:t>
            </a:r>
            <a:endParaRPr/>
          </a:p>
        </p:txBody>
      </p:sp>
      <p:sp>
        <p:nvSpPr>
          <p:cNvPr id="133" name="Google Shape;133;p8:notes"/>
          <p:cNvSpPr txBox="1">
            <a:spLocks noGrp="1"/>
          </p:cNvSpPr>
          <p:nvPr>
            <p:ph type="sldNum" idx="12"/>
          </p:nvPr>
        </p:nvSpPr>
        <p:spPr>
          <a:xfrm>
            <a:off x="4137025" y="9107488"/>
            <a:ext cx="316388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
        <p:cNvGrpSpPr/>
        <p:nvPr/>
      </p:nvGrpSpPr>
      <p:grpSpPr>
        <a:xfrm>
          <a:off x="0" y="0"/>
          <a:ext cx="0" cy="0"/>
          <a:chOff x="0" y="0"/>
          <a:chExt cx="0" cy="0"/>
        </a:xfrm>
      </p:grpSpPr>
      <p:sp>
        <p:nvSpPr>
          <p:cNvPr id="17" name="Google Shape;17;p45"/>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4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 name="Google Shape;19;p45"/>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800" b="1"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800" b="1"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800" b="1"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800" b="1"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800" b="1"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800" b="1"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800" b="1"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800" b="1"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4"/>
        <p:cNvGrpSpPr/>
        <p:nvPr/>
      </p:nvGrpSpPr>
      <p:grpSpPr>
        <a:xfrm>
          <a:off x="0" y="0"/>
          <a:ext cx="0" cy="0"/>
          <a:chOff x="0" y="0"/>
          <a:chExt cx="0" cy="0"/>
        </a:xfrm>
      </p:grpSpPr>
      <p:sp>
        <p:nvSpPr>
          <p:cNvPr id="55" name="Google Shape;55;p5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4"/>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7" name="Google Shape;57;p5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58" name="Google Shape;58;p54"/>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b="1">
                <a:solidFill>
                  <a:schemeClr val="dk1"/>
                </a:solidFill>
                <a:latin typeface="Arial"/>
                <a:ea typeface="Arial"/>
                <a:cs typeface="Arial"/>
                <a:sym typeface="Arial"/>
              </a:defRPr>
            </a:lvl1pPr>
            <a:lvl2pPr marL="0" marR="0" lvl="1" indent="0" algn="r">
              <a:spcBef>
                <a:spcPts val="0"/>
              </a:spcBef>
              <a:spcAft>
                <a:spcPts val="0"/>
              </a:spcAft>
              <a:buNone/>
              <a:defRPr b="1">
                <a:solidFill>
                  <a:schemeClr val="dk1"/>
                </a:solidFill>
                <a:latin typeface="Arial"/>
                <a:ea typeface="Arial"/>
                <a:cs typeface="Arial"/>
                <a:sym typeface="Arial"/>
              </a:defRPr>
            </a:lvl2pPr>
            <a:lvl3pPr marL="0" marR="0" lvl="2" indent="0" algn="r">
              <a:spcBef>
                <a:spcPts val="0"/>
              </a:spcBef>
              <a:spcAft>
                <a:spcPts val="0"/>
              </a:spcAft>
              <a:buNone/>
              <a:defRPr b="1">
                <a:solidFill>
                  <a:schemeClr val="dk1"/>
                </a:solidFill>
                <a:latin typeface="Arial"/>
                <a:ea typeface="Arial"/>
                <a:cs typeface="Arial"/>
                <a:sym typeface="Arial"/>
              </a:defRPr>
            </a:lvl3pPr>
            <a:lvl4pPr marL="0" marR="0" lvl="3" indent="0" algn="r">
              <a:spcBef>
                <a:spcPts val="0"/>
              </a:spcBef>
              <a:spcAft>
                <a:spcPts val="0"/>
              </a:spcAft>
              <a:buNone/>
              <a:defRPr b="1">
                <a:solidFill>
                  <a:schemeClr val="dk1"/>
                </a:solidFill>
                <a:latin typeface="Arial"/>
                <a:ea typeface="Arial"/>
                <a:cs typeface="Arial"/>
                <a:sym typeface="Arial"/>
              </a:defRPr>
            </a:lvl4pPr>
            <a:lvl5pPr marL="0" marR="0" lvl="4" indent="0" algn="r">
              <a:spcBef>
                <a:spcPts val="0"/>
              </a:spcBef>
              <a:spcAft>
                <a:spcPts val="0"/>
              </a:spcAft>
              <a:buNone/>
              <a:defRPr b="1">
                <a:solidFill>
                  <a:schemeClr val="dk1"/>
                </a:solidFill>
                <a:latin typeface="Arial"/>
                <a:ea typeface="Arial"/>
                <a:cs typeface="Arial"/>
                <a:sym typeface="Arial"/>
              </a:defRPr>
            </a:lvl5pPr>
            <a:lvl6pPr marL="0" marR="0" lvl="5" indent="0" algn="r">
              <a:spcBef>
                <a:spcPts val="0"/>
              </a:spcBef>
              <a:spcAft>
                <a:spcPts val="0"/>
              </a:spcAft>
              <a:buNone/>
              <a:defRPr b="1">
                <a:solidFill>
                  <a:schemeClr val="dk1"/>
                </a:solidFill>
                <a:latin typeface="Arial"/>
                <a:ea typeface="Arial"/>
                <a:cs typeface="Arial"/>
                <a:sym typeface="Arial"/>
              </a:defRPr>
            </a:lvl6pPr>
            <a:lvl7pPr marL="0" marR="0" lvl="6" indent="0" algn="r">
              <a:spcBef>
                <a:spcPts val="0"/>
              </a:spcBef>
              <a:spcAft>
                <a:spcPts val="0"/>
              </a:spcAft>
              <a:buNone/>
              <a:defRPr b="1">
                <a:solidFill>
                  <a:schemeClr val="dk1"/>
                </a:solidFill>
                <a:latin typeface="Arial"/>
                <a:ea typeface="Arial"/>
                <a:cs typeface="Arial"/>
                <a:sym typeface="Arial"/>
              </a:defRPr>
            </a:lvl7pPr>
            <a:lvl8pPr marL="0" marR="0" lvl="7" indent="0" algn="r">
              <a:spcBef>
                <a:spcPts val="0"/>
              </a:spcBef>
              <a:spcAft>
                <a:spcPts val="0"/>
              </a:spcAft>
              <a:buNone/>
              <a:defRPr b="1">
                <a:solidFill>
                  <a:schemeClr val="dk1"/>
                </a:solidFill>
                <a:latin typeface="Arial"/>
                <a:ea typeface="Arial"/>
                <a:cs typeface="Arial"/>
                <a:sym typeface="Arial"/>
              </a:defRPr>
            </a:lvl8pPr>
            <a:lvl9pPr marL="0" marR="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9"/>
        <p:cNvGrpSpPr/>
        <p:nvPr/>
      </p:nvGrpSpPr>
      <p:grpSpPr>
        <a:xfrm>
          <a:off x="0" y="0"/>
          <a:ext cx="0" cy="0"/>
          <a:chOff x="0" y="0"/>
          <a:chExt cx="0" cy="0"/>
        </a:xfrm>
      </p:grpSpPr>
      <p:sp>
        <p:nvSpPr>
          <p:cNvPr id="60" name="Google Shape;60;p55"/>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1" name="Google Shape;61;p55"/>
          <p:cNvSpPr txBox="1">
            <a:spLocks noGrp="1"/>
          </p:cNvSpPr>
          <p:nvPr>
            <p:ph type="body" idx="1"/>
          </p:nvPr>
        </p:nvSpPr>
        <p:spPr>
          <a:xfrm rot="5400000">
            <a:off x="2057400" y="-381000"/>
            <a:ext cx="50292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55"/>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b="1">
                <a:solidFill>
                  <a:schemeClr val="dk1"/>
                </a:solidFill>
                <a:latin typeface="Arial"/>
                <a:ea typeface="Arial"/>
                <a:cs typeface="Arial"/>
                <a:sym typeface="Arial"/>
              </a:defRPr>
            </a:lvl1pPr>
            <a:lvl2pPr marL="0" marR="0" lvl="1" indent="0" algn="r">
              <a:spcBef>
                <a:spcPts val="0"/>
              </a:spcBef>
              <a:spcAft>
                <a:spcPts val="0"/>
              </a:spcAft>
              <a:buNone/>
              <a:defRPr b="1">
                <a:solidFill>
                  <a:schemeClr val="dk1"/>
                </a:solidFill>
                <a:latin typeface="Arial"/>
                <a:ea typeface="Arial"/>
                <a:cs typeface="Arial"/>
                <a:sym typeface="Arial"/>
              </a:defRPr>
            </a:lvl2pPr>
            <a:lvl3pPr marL="0" marR="0" lvl="2" indent="0" algn="r">
              <a:spcBef>
                <a:spcPts val="0"/>
              </a:spcBef>
              <a:spcAft>
                <a:spcPts val="0"/>
              </a:spcAft>
              <a:buNone/>
              <a:defRPr b="1">
                <a:solidFill>
                  <a:schemeClr val="dk1"/>
                </a:solidFill>
                <a:latin typeface="Arial"/>
                <a:ea typeface="Arial"/>
                <a:cs typeface="Arial"/>
                <a:sym typeface="Arial"/>
              </a:defRPr>
            </a:lvl3pPr>
            <a:lvl4pPr marL="0" marR="0" lvl="3" indent="0" algn="r">
              <a:spcBef>
                <a:spcPts val="0"/>
              </a:spcBef>
              <a:spcAft>
                <a:spcPts val="0"/>
              </a:spcAft>
              <a:buNone/>
              <a:defRPr b="1">
                <a:solidFill>
                  <a:schemeClr val="dk1"/>
                </a:solidFill>
                <a:latin typeface="Arial"/>
                <a:ea typeface="Arial"/>
                <a:cs typeface="Arial"/>
                <a:sym typeface="Arial"/>
              </a:defRPr>
            </a:lvl4pPr>
            <a:lvl5pPr marL="0" marR="0" lvl="4" indent="0" algn="r">
              <a:spcBef>
                <a:spcPts val="0"/>
              </a:spcBef>
              <a:spcAft>
                <a:spcPts val="0"/>
              </a:spcAft>
              <a:buNone/>
              <a:defRPr b="1">
                <a:solidFill>
                  <a:schemeClr val="dk1"/>
                </a:solidFill>
                <a:latin typeface="Arial"/>
                <a:ea typeface="Arial"/>
                <a:cs typeface="Arial"/>
                <a:sym typeface="Arial"/>
              </a:defRPr>
            </a:lvl5pPr>
            <a:lvl6pPr marL="0" marR="0" lvl="5" indent="0" algn="r">
              <a:spcBef>
                <a:spcPts val="0"/>
              </a:spcBef>
              <a:spcAft>
                <a:spcPts val="0"/>
              </a:spcAft>
              <a:buNone/>
              <a:defRPr b="1">
                <a:solidFill>
                  <a:schemeClr val="dk1"/>
                </a:solidFill>
                <a:latin typeface="Arial"/>
                <a:ea typeface="Arial"/>
                <a:cs typeface="Arial"/>
                <a:sym typeface="Arial"/>
              </a:defRPr>
            </a:lvl6pPr>
            <a:lvl7pPr marL="0" marR="0" lvl="6" indent="0" algn="r">
              <a:spcBef>
                <a:spcPts val="0"/>
              </a:spcBef>
              <a:spcAft>
                <a:spcPts val="0"/>
              </a:spcAft>
              <a:buNone/>
              <a:defRPr b="1">
                <a:solidFill>
                  <a:schemeClr val="dk1"/>
                </a:solidFill>
                <a:latin typeface="Arial"/>
                <a:ea typeface="Arial"/>
                <a:cs typeface="Arial"/>
                <a:sym typeface="Arial"/>
              </a:defRPr>
            </a:lvl7pPr>
            <a:lvl8pPr marL="0" marR="0" lvl="7" indent="0" algn="r">
              <a:spcBef>
                <a:spcPts val="0"/>
              </a:spcBef>
              <a:spcAft>
                <a:spcPts val="0"/>
              </a:spcAft>
              <a:buNone/>
              <a:defRPr b="1">
                <a:solidFill>
                  <a:schemeClr val="dk1"/>
                </a:solidFill>
                <a:latin typeface="Arial"/>
                <a:ea typeface="Arial"/>
                <a:cs typeface="Arial"/>
                <a:sym typeface="Arial"/>
              </a:defRPr>
            </a:lvl8pPr>
            <a:lvl9pPr marL="0" marR="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5" name="Google Shape;65;p5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56"/>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b="1">
                <a:solidFill>
                  <a:schemeClr val="dk1"/>
                </a:solidFill>
                <a:latin typeface="Arial"/>
                <a:ea typeface="Arial"/>
                <a:cs typeface="Arial"/>
                <a:sym typeface="Arial"/>
              </a:defRPr>
            </a:lvl1pPr>
            <a:lvl2pPr marL="0" marR="0" lvl="1" indent="0" algn="r">
              <a:spcBef>
                <a:spcPts val="0"/>
              </a:spcBef>
              <a:spcAft>
                <a:spcPts val="0"/>
              </a:spcAft>
              <a:buNone/>
              <a:defRPr b="1">
                <a:solidFill>
                  <a:schemeClr val="dk1"/>
                </a:solidFill>
                <a:latin typeface="Arial"/>
                <a:ea typeface="Arial"/>
                <a:cs typeface="Arial"/>
                <a:sym typeface="Arial"/>
              </a:defRPr>
            </a:lvl2pPr>
            <a:lvl3pPr marL="0" marR="0" lvl="2" indent="0" algn="r">
              <a:spcBef>
                <a:spcPts val="0"/>
              </a:spcBef>
              <a:spcAft>
                <a:spcPts val="0"/>
              </a:spcAft>
              <a:buNone/>
              <a:defRPr b="1">
                <a:solidFill>
                  <a:schemeClr val="dk1"/>
                </a:solidFill>
                <a:latin typeface="Arial"/>
                <a:ea typeface="Arial"/>
                <a:cs typeface="Arial"/>
                <a:sym typeface="Arial"/>
              </a:defRPr>
            </a:lvl3pPr>
            <a:lvl4pPr marL="0" marR="0" lvl="3" indent="0" algn="r">
              <a:spcBef>
                <a:spcPts val="0"/>
              </a:spcBef>
              <a:spcAft>
                <a:spcPts val="0"/>
              </a:spcAft>
              <a:buNone/>
              <a:defRPr b="1">
                <a:solidFill>
                  <a:schemeClr val="dk1"/>
                </a:solidFill>
                <a:latin typeface="Arial"/>
                <a:ea typeface="Arial"/>
                <a:cs typeface="Arial"/>
                <a:sym typeface="Arial"/>
              </a:defRPr>
            </a:lvl4pPr>
            <a:lvl5pPr marL="0" marR="0" lvl="4" indent="0" algn="r">
              <a:spcBef>
                <a:spcPts val="0"/>
              </a:spcBef>
              <a:spcAft>
                <a:spcPts val="0"/>
              </a:spcAft>
              <a:buNone/>
              <a:defRPr b="1">
                <a:solidFill>
                  <a:schemeClr val="dk1"/>
                </a:solidFill>
                <a:latin typeface="Arial"/>
                <a:ea typeface="Arial"/>
                <a:cs typeface="Arial"/>
                <a:sym typeface="Arial"/>
              </a:defRPr>
            </a:lvl5pPr>
            <a:lvl6pPr marL="0" marR="0" lvl="5" indent="0" algn="r">
              <a:spcBef>
                <a:spcPts val="0"/>
              </a:spcBef>
              <a:spcAft>
                <a:spcPts val="0"/>
              </a:spcAft>
              <a:buNone/>
              <a:defRPr b="1">
                <a:solidFill>
                  <a:schemeClr val="dk1"/>
                </a:solidFill>
                <a:latin typeface="Arial"/>
                <a:ea typeface="Arial"/>
                <a:cs typeface="Arial"/>
                <a:sym typeface="Arial"/>
              </a:defRPr>
            </a:lvl6pPr>
            <a:lvl7pPr marL="0" marR="0" lvl="6" indent="0" algn="r">
              <a:spcBef>
                <a:spcPts val="0"/>
              </a:spcBef>
              <a:spcAft>
                <a:spcPts val="0"/>
              </a:spcAft>
              <a:buNone/>
              <a:defRPr b="1">
                <a:solidFill>
                  <a:schemeClr val="dk1"/>
                </a:solidFill>
                <a:latin typeface="Arial"/>
                <a:ea typeface="Arial"/>
                <a:cs typeface="Arial"/>
                <a:sym typeface="Arial"/>
              </a:defRPr>
            </a:lvl7pPr>
            <a:lvl8pPr marL="0" marR="0" lvl="7" indent="0" algn="r">
              <a:spcBef>
                <a:spcPts val="0"/>
              </a:spcBef>
              <a:spcAft>
                <a:spcPts val="0"/>
              </a:spcAft>
              <a:buNone/>
              <a:defRPr b="1">
                <a:solidFill>
                  <a:schemeClr val="dk1"/>
                </a:solidFill>
                <a:latin typeface="Arial"/>
                <a:ea typeface="Arial"/>
                <a:cs typeface="Arial"/>
                <a:sym typeface="Arial"/>
              </a:defRPr>
            </a:lvl8pPr>
            <a:lvl9pPr marL="0" marR="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67"/>
        <p:cNvGrpSpPr/>
        <p:nvPr/>
      </p:nvGrpSpPr>
      <p:grpSpPr>
        <a:xfrm>
          <a:off x="0" y="0"/>
          <a:ext cx="0" cy="0"/>
          <a:chOff x="0" y="0"/>
          <a:chExt cx="0" cy="0"/>
        </a:xfrm>
      </p:grpSpPr>
      <p:sp>
        <p:nvSpPr>
          <p:cNvPr id="68" name="Google Shape;68;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5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57"/>
          <p:cNvSpPr txBox="1">
            <a:spLocks noGrp="1"/>
          </p:cNvSpPr>
          <p:nvPr>
            <p:ph type="body" idx="2"/>
          </p:nvPr>
        </p:nvSpPr>
        <p:spPr>
          <a:xfrm>
            <a:off x="4648200" y="1600200"/>
            <a:ext cx="4038600"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57"/>
          <p:cNvSpPr txBox="1">
            <a:spLocks noGrp="1"/>
          </p:cNvSpPr>
          <p:nvPr>
            <p:ph type="body" idx="3"/>
          </p:nvPr>
        </p:nvSpPr>
        <p:spPr>
          <a:xfrm>
            <a:off x="4648200" y="3938588"/>
            <a:ext cx="4038600"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57"/>
          <p:cNvSpPr txBox="1">
            <a:spLocks noGrp="1"/>
          </p:cNvSpPr>
          <p:nvPr>
            <p:ph type="sldNum" idx="12"/>
          </p:nvPr>
        </p:nvSpPr>
        <p:spPr>
          <a:xfrm>
            <a:off x="6553200" y="6248400"/>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b="1">
                <a:solidFill>
                  <a:schemeClr val="dk1"/>
                </a:solidFill>
                <a:latin typeface="Arial"/>
                <a:ea typeface="Arial"/>
                <a:cs typeface="Arial"/>
                <a:sym typeface="Arial"/>
              </a:defRPr>
            </a:lvl1pPr>
            <a:lvl2pPr marL="0" lvl="1" indent="0" algn="r">
              <a:spcBef>
                <a:spcPts val="0"/>
              </a:spcBef>
              <a:spcAft>
                <a:spcPts val="0"/>
              </a:spcAft>
              <a:buNone/>
              <a:defRPr b="1">
                <a:solidFill>
                  <a:schemeClr val="dk1"/>
                </a:solidFill>
                <a:latin typeface="Arial"/>
                <a:ea typeface="Arial"/>
                <a:cs typeface="Arial"/>
                <a:sym typeface="Arial"/>
              </a:defRPr>
            </a:lvl2pPr>
            <a:lvl3pPr marL="0" lvl="2" indent="0" algn="r">
              <a:spcBef>
                <a:spcPts val="0"/>
              </a:spcBef>
              <a:spcAft>
                <a:spcPts val="0"/>
              </a:spcAft>
              <a:buNone/>
              <a:defRPr b="1">
                <a:solidFill>
                  <a:schemeClr val="dk1"/>
                </a:solidFill>
                <a:latin typeface="Arial"/>
                <a:ea typeface="Arial"/>
                <a:cs typeface="Arial"/>
                <a:sym typeface="Arial"/>
              </a:defRPr>
            </a:lvl3pPr>
            <a:lvl4pPr marL="0" lvl="3" indent="0" algn="r">
              <a:spcBef>
                <a:spcPts val="0"/>
              </a:spcBef>
              <a:spcAft>
                <a:spcPts val="0"/>
              </a:spcAft>
              <a:buNone/>
              <a:defRPr b="1">
                <a:solidFill>
                  <a:schemeClr val="dk1"/>
                </a:solidFill>
                <a:latin typeface="Arial"/>
                <a:ea typeface="Arial"/>
                <a:cs typeface="Arial"/>
                <a:sym typeface="Arial"/>
              </a:defRPr>
            </a:lvl4pPr>
            <a:lvl5pPr marL="0" lvl="4" indent="0" algn="r">
              <a:spcBef>
                <a:spcPts val="0"/>
              </a:spcBef>
              <a:spcAft>
                <a:spcPts val="0"/>
              </a:spcAft>
              <a:buNone/>
              <a:defRPr b="1">
                <a:solidFill>
                  <a:schemeClr val="dk1"/>
                </a:solidFill>
                <a:latin typeface="Arial"/>
                <a:ea typeface="Arial"/>
                <a:cs typeface="Arial"/>
                <a:sym typeface="Arial"/>
              </a:defRPr>
            </a:lvl5pPr>
            <a:lvl6pPr marL="0" lvl="5" indent="0" algn="r">
              <a:spcBef>
                <a:spcPts val="0"/>
              </a:spcBef>
              <a:spcAft>
                <a:spcPts val="0"/>
              </a:spcAft>
              <a:buNone/>
              <a:defRPr b="1">
                <a:solidFill>
                  <a:schemeClr val="dk1"/>
                </a:solidFill>
                <a:latin typeface="Arial"/>
                <a:ea typeface="Arial"/>
                <a:cs typeface="Arial"/>
                <a:sym typeface="Arial"/>
              </a:defRPr>
            </a:lvl6pPr>
            <a:lvl7pPr marL="0" lvl="6" indent="0" algn="r">
              <a:spcBef>
                <a:spcPts val="0"/>
              </a:spcBef>
              <a:spcAft>
                <a:spcPts val="0"/>
              </a:spcAft>
              <a:buNone/>
              <a:defRPr b="1">
                <a:solidFill>
                  <a:schemeClr val="dk1"/>
                </a:solidFill>
                <a:latin typeface="Arial"/>
                <a:ea typeface="Arial"/>
                <a:cs typeface="Arial"/>
                <a:sym typeface="Arial"/>
              </a:defRPr>
            </a:lvl7pPr>
            <a:lvl8pPr marL="0" lvl="7" indent="0" algn="r">
              <a:spcBef>
                <a:spcPts val="0"/>
              </a:spcBef>
              <a:spcAft>
                <a:spcPts val="0"/>
              </a:spcAft>
              <a:buNone/>
              <a:defRPr b="1">
                <a:solidFill>
                  <a:schemeClr val="dk1"/>
                </a:solidFill>
                <a:latin typeface="Arial"/>
                <a:ea typeface="Arial"/>
                <a:cs typeface="Arial"/>
                <a:sym typeface="Arial"/>
              </a:defRPr>
            </a:lvl8pPr>
            <a:lvl9pPr marL="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a:lvl1pPr>
          </a:lstStyle>
          <a:p>
            <a:pPr>
              <a:defRPr/>
            </a:pPr>
            <a:fld id="{B485E754-B31F-4A71-867E-0FE19050EFE0}" type="slidenum">
              <a:rPr lang="en-US"/>
              <a:pPr>
                <a:defRPr/>
              </a:pPr>
              <a:t>‹#›</a:t>
            </a:fld>
            <a:endParaRPr lang="en-US"/>
          </a:p>
        </p:txBody>
      </p:sp>
    </p:spTree>
    <p:extLst>
      <p:ext uri="{BB962C8B-B14F-4D97-AF65-F5344CB8AC3E}">
        <p14:creationId xmlns:p14="http://schemas.microsoft.com/office/powerpoint/2010/main" val="615708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048000"/>
            <a:ext cx="7772400" cy="1470025"/>
          </a:xfrm>
        </p:spPr>
        <p:txBody>
          <a:bodyPr/>
          <a:lstStyle>
            <a:lvl1pPr>
              <a:defRPr/>
            </a:lvl1pPr>
          </a:lstStyle>
          <a:p>
            <a:r>
              <a:rPr lang="en-US"/>
              <a:t>Click to edit Section title style</a:t>
            </a:r>
          </a:p>
        </p:txBody>
      </p:sp>
      <p:sp>
        <p:nvSpPr>
          <p:cNvPr id="6" name="Slide Number Placeholder 5"/>
          <p:cNvSpPr>
            <a:spLocks noGrp="1"/>
          </p:cNvSpPr>
          <p:nvPr>
            <p:ph type="sldNum" sz="quarter" idx="12"/>
          </p:nvPr>
        </p:nvSpPr>
        <p:spPr/>
        <p:txBody>
          <a:bodyPr/>
          <a:lstStyle>
            <a:lvl1pPr>
              <a:defRPr/>
            </a:lvl1pPr>
          </a:lstStyle>
          <a:p>
            <a:pPr>
              <a:defRPr/>
            </a:pPr>
            <a:fld id="{B485E754-B31F-4A71-867E-0FE19050EFE0}" type="slidenum">
              <a:rPr lang="en-US"/>
              <a:pPr>
                <a:defRPr/>
              </a:pPr>
              <a:t>‹#›</a:t>
            </a:fld>
            <a:endParaRPr lang="en-US"/>
          </a:p>
        </p:txBody>
      </p:sp>
    </p:spTree>
    <p:extLst>
      <p:ext uri="{BB962C8B-B14F-4D97-AF65-F5344CB8AC3E}">
        <p14:creationId xmlns:p14="http://schemas.microsoft.com/office/powerpoint/2010/main" val="2230415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12"/>
          </p:nvPr>
        </p:nvSpPr>
        <p:spPr>
          <a:xfrm>
            <a:off x="8382000" y="6324600"/>
            <a:ext cx="609600" cy="381000"/>
          </a:xfrm>
          <a:ln/>
        </p:spPr>
        <p:txBody>
          <a:bodyPr/>
          <a:lstStyle>
            <a:lvl1pPr>
              <a:defRPr/>
            </a:lvl1pPr>
          </a:lstStyle>
          <a:p>
            <a:pPr>
              <a:defRPr/>
            </a:pPr>
            <a:fld id="{32EA82A8-6361-4164-890C-6BD5213043AD}" type="slidenum">
              <a:rPr lang="en-US"/>
              <a:pPr>
                <a:defRPr/>
              </a:pPr>
              <a:t>‹#›</a:t>
            </a:fld>
            <a:endParaRPr lang="en-US"/>
          </a:p>
        </p:txBody>
      </p:sp>
    </p:spTree>
    <p:extLst>
      <p:ext uri="{BB962C8B-B14F-4D97-AF65-F5344CB8AC3E}">
        <p14:creationId xmlns:p14="http://schemas.microsoft.com/office/powerpoint/2010/main" val="2407494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6"/>
          <p:cNvSpPr>
            <a:spLocks noGrp="1" noChangeArrowheads="1"/>
          </p:cNvSpPr>
          <p:nvPr>
            <p:ph type="sldNum" sz="quarter" idx="12"/>
          </p:nvPr>
        </p:nvSpPr>
        <p:spPr>
          <a:ln/>
        </p:spPr>
        <p:txBody>
          <a:bodyPr/>
          <a:lstStyle>
            <a:lvl1pPr>
              <a:defRPr/>
            </a:lvl1pPr>
          </a:lstStyle>
          <a:p>
            <a:pPr>
              <a:defRPr/>
            </a:pPr>
            <a:fld id="{FE2A3B80-BBE8-4C6F-8E15-C53EE22F5CBE}" type="slidenum">
              <a:rPr lang="en-US"/>
              <a:pPr>
                <a:defRPr/>
              </a:pPr>
              <a:t>‹#›</a:t>
            </a:fld>
            <a:endParaRPr lang="en-US"/>
          </a:p>
        </p:txBody>
      </p:sp>
    </p:spTree>
    <p:extLst>
      <p:ext uri="{BB962C8B-B14F-4D97-AF65-F5344CB8AC3E}">
        <p14:creationId xmlns:p14="http://schemas.microsoft.com/office/powerpoint/2010/main" val="695479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2"/>
          </p:nvPr>
        </p:nvSpPr>
        <p:spPr>
          <a:ln/>
        </p:spPr>
        <p:txBody>
          <a:bodyPr/>
          <a:lstStyle>
            <a:lvl1pPr>
              <a:defRPr/>
            </a:lvl1pPr>
          </a:lstStyle>
          <a:p>
            <a:pPr>
              <a:defRPr/>
            </a:pPr>
            <a:fld id="{249780DD-18F3-4465-92B0-5554239981EF}" type="slidenum">
              <a:rPr lang="en-US"/>
              <a:pPr>
                <a:defRPr/>
              </a:pPr>
              <a:t>‹#›</a:t>
            </a:fld>
            <a:endParaRPr lang="en-US"/>
          </a:p>
        </p:txBody>
      </p:sp>
    </p:spTree>
    <p:extLst>
      <p:ext uri="{BB962C8B-B14F-4D97-AF65-F5344CB8AC3E}">
        <p14:creationId xmlns:p14="http://schemas.microsoft.com/office/powerpoint/2010/main" val="2788530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6"/>
          <p:cNvSpPr>
            <a:spLocks noGrp="1" noChangeArrowheads="1"/>
          </p:cNvSpPr>
          <p:nvPr>
            <p:ph type="sldNum" sz="quarter" idx="12"/>
          </p:nvPr>
        </p:nvSpPr>
        <p:spPr>
          <a:ln/>
        </p:spPr>
        <p:txBody>
          <a:bodyPr/>
          <a:lstStyle>
            <a:lvl1pPr>
              <a:defRPr/>
            </a:lvl1pPr>
          </a:lstStyle>
          <a:p>
            <a:pPr>
              <a:defRPr/>
            </a:pPr>
            <a:fld id="{C3A25226-2584-4A1E-A406-890E9C0B372C}" type="slidenum">
              <a:rPr lang="en-US"/>
              <a:pPr>
                <a:defRPr/>
              </a:pPr>
              <a:t>‹#›</a:t>
            </a:fld>
            <a:endParaRPr lang="en-US"/>
          </a:p>
        </p:txBody>
      </p:sp>
    </p:spTree>
    <p:extLst>
      <p:ext uri="{BB962C8B-B14F-4D97-AF65-F5344CB8AC3E}">
        <p14:creationId xmlns:p14="http://schemas.microsoft.com/office/powerpoint/2010/main" val="99678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6"/>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 name="Google Shape;22;p46"/>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46"/>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800" b="1"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800" b="1"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800" b="1"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800" b="1"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800" b="1"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800" b="1"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800" b="1"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800" b="1"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49A27CF-AB06-4D23-8E88-D17D629240D5}" type="slidenum">
              <a:rPr lang="en-US"/>
              <a:pPr>
                <a:defRPr/>
              </a:pPr>
              <a:t>‹#›</a:t>
            </a:fld>
            <a:endParaRPr lang="en-US"/>
          </a:p>
        </p:txBody>
      </p:sp>
    </p:spTree>
    <p:extLst>
      <p:ext uri="{BB962C8B-B14F-4D97-AF65-F5344CB8AC3E}">
        <p14:creationId xmlns:p14="http://schemas.microsoft.com/office/powerpoint/2010/main" val="3171581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lvl1pPr>
              <a:defRPr/>
            </a:lvl1pPr>
          </a:lstStyle>
          <a:p>
            <a:pPr>
              <a:defRPr/>
            </a:pPr>
            <a:fld id="{6DC20BDD-6FC1-4E61-AEE9-981D493E5F0E}" type="slidenum">
              <a:rPr lang="en-US"/>
              <a:pPr>
                <a:defRPr/>
              </a:pPr>
              <a:t>‹#›</a:t>
            </a:fld>
            <a:endParaRPr lang="en-US"/>
          </a:p>
        </p:txBody>
      </p:sp>
    </p:spTree>
    <p:extLst>
      <p:ext uri="{BB962C8B-B14F-4D97-AF65-F5344CB8AC3E}">
        <p14:creationId xmlns:p14="http://schemas.microsoft.com/office/powerpoint/2010/main" val="3363440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6"/>
          <p:cNvSpPr>
            <a:spLocks noGrp="1" noChangeArrowheads="1"/>
          </p:cNvSpPr>
          <p:nvPr>
            <p:ph type="sldNum" sz="quarter" idx="12"/>
          </p:nvPr>
        </p:nvSpPr>
        <p:spPr>
          <a:ln/>
        </p:spPr>
        <p:txBody>
          <a:bodyPr/>
          <a:lstStyle>
            <a:lvl1pPr>
              <a:defRPr/>
            </a:lvl1pPr>
          </a:lstStyle>
          <a:p>
            <a:pPr>
              <a:defRPr/>
            </a:pPr>
            <a:fld id="{6D2F3E4F-EDA9-45E0-80D9-1F38880BCAF0}" type="slidenum">
              <a:rPr lang="en-US"/>
              <a:pPr>
                <a:defRPr/>
              </a:pPr>
              <a:t>‹#›</a:t>
            </a:fld>
            <a:endParaRPr lang="en-US"/>
          </a:p>
        </p:txBody>
      </p:sp>
    </p:spTree>
    <p:extLst>
      <p:ext uri="{BB962C8B-B14F-4D97-AF65-F5344CB8AC3E}">
        <p14:creationId xmlns:p14="http://schemas.microsoft.com/office/powerpoint/2010/main" val="20108446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6"/>
          <p:cNvSpPr>
            <a:spLocks noGrp="1" noChangeArrowheads="1"/>
          </p:cNvSpPr>
          <p:nvPr>
            <p:ph type="sldNum" sz="quarter" idx="12"/>
          </p:nvPr>
        </p:nvSpPr>
        <p:spPr>
          <a:ln/>
        </p:spPr>
        <p:txBody>
          <a:bodyPr/>
          <a:lstStyle>
            <a:lvl1pPr>
              <a:defRPr/>
            </a:lvl1pPr>
          </a:lstStyle>
          <a:p>
            <a:pPr>
              <a:defRPr/>
            </a:pPr>
            <a:fld id="{E1E05F94-5301-41FF-931C-44E881EE589E}" type="slidenum">
              <a:rPr lang="en-US"/>
              <a:pPr>
                <a:defRPr/>
              </a:pPr>
              <a:t>‹#›</a:t>
            </a:fld>
            <a:endParaRPr lang="en-US"/>
          </a:p>
        </p:txBody>
      </p:sp>
    </p:spTree>
    <p:extLst>
      <p:ext uri="{BB962C8B-B14F-4D97-AF65-F5344CB8AC3E}">
        <p14:creationId xmlns:p14="http://schemas.microsoft.com/office/powerpoint/2010/main" val="321666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12"/>
          </p:nvPr>
        </p:nvSpPr>
        <p:spPr>
          <a:ln/>
        </p:spPr>
        <p:txBody>
          <a:bodyPr/>
          <a:lstStyle>
            <a:lvl1pPr>
              <a:defRPr/>
            </a:lvl1pPr>
          </a:lstStyle>
          <a:p>
            <a:pPr>
              <a:defRPr/>
            </a:pPr>
            <a:fld id="{E12800AF-2274-4DC7-9776-A1368569DBB9}" type="slidenum">
              <a:rPr lang="en-US"/>
              <a:pPr>
                <a:defRPr/>
              </a:pPr>
              <a:t>‹#›</a:t>
            </a:fld>
            <a:endParaRPr lang="en-US"/>
          </a:p>
        </p:txBody>
      </p:sp>
    </p:spTree>
    <p:extLst>
      <p:ext uri="{BB962C8B-B14F-4D97-AF65-F5344CB8AC3E}">
        <p14:creationId xmlns:p14="http://schemas.microsoft.com/office/powerpoint/2010/main" val="2954114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12"/>
          </p:nvPr>
        </p:nvSpPr>
        <p:spPr>
          <a:ln/>
        </p:spPr>
        <p:txBody>
          <a:bodyPr/>
          <a:lstStyle>
            <a:lvl1pPr>
              <a:defRPr/>
            </a:lvl1pPr>
          </a:lstStyle>
          <a:p>
            <a:pPr>
              <a:defRPr/>
            </a:pPr>
            <a:fld id="{6AA7E7CC-9FFD-4EC8-A9FD-9B2CC3C2F3BB}" type="slidenum">
              <a:rPr lang="en-US"/>
              <a:pPr>
                <a:defRPr/>
              </a:pPr>
              <a:t>‹#›</a:t>
            </a:fld>
            <a:endParaRPr lang="en-US"/>
          </a:p>
        </p:txBody>
      </p:sp>
    </p:spTree>
    <p:extLst>
      <p:ext uri="{BB962C8B-B14F-4D97-AF65-F5344CB8AC3E}">
        <p14:creationId xmlns:p14="http://schemas.microsoft.com/office/powerpoint/2010/main" val="242141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1"/>
          </p:nvPr>
        </p:nvSpPr>
        <p:spPr>
          <a:xfrm>
            <a:off x="6553200" y="6248400"/>
            <a:ext cx="2133600" cy="476250"/>
          </a:xfrm>
        </p:spPr>
        <p:txBody>
          <a:bodyPr/>
          <a:lstStyle>
            <a:lvl1pPr>
              <a:defRPr/>
            </a:lvl1pPr>
          </a:lstStyle>
          <a:p>
            <a:fld id="{4C55C729-A1BC-4763-ACA0-4C3C90564608}" type="slidenum">
              <a:rPr lang="en-US"/>
              <a:pPr/>
              <a:t>‹#›</a:t>
            </a:fld>
            <a:endParaRPr lang="en-US"/>
          </a:p>
        </p:txBody>
      </p:sp>
    </p:spTree>
    <p:extLst>
      <p:ext uri="{BB962C8B-B14F-4D97-AF65-F5344CB8AC3E}">
        <p14:creationId xmlns:p14="http://schemas.microsoft.com/office/powerpoint/2010/main" val="407112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4"/>
        <p:cNvGrpSpPr/>
        <p:nvPr/>
      </p:nvGrpSpPr>
      <p:grpSpPr>
        <a:xfrm>
          <a:off x="0" y="0"/>
          <a:ext cx="0" cy="0"/>
          <a:chOff x="0" y="0"/>
          <a:chExt cx="0" cy="0"/>
        </a:xfrm>
      </p:grpSpPr>
      <p:sp>
        <p:nvSpPr>
          <p:cNvPr id="25" name="Google Shape;25;p47"/>
          <p:cNvSpPr txBox="1">
            <a:spLocks noGrp="1"/>
          </p:cNvSpPr>
          <p:nvPr>
            <p:ph type="ctrTitle"/>
          </p:nvPr>
        </p:nvSpPr>
        <p:spPr>
          <a:xfrm>
            <a:off x="685800" y="3048000"/>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47"/>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800" b="1"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800" b="1"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800" b="1"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800" b="1"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800" b="1"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800" b="1"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800" b="1"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800" b="1"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Clr>
                <a:schemeClr val="dk1"/>
              </a:buClr>
              <a:buSzPts val="2800"/>
              <a:buFont typeface="Arial"/>
              <a:buNone/>
              <a:defRPr/>
            </a:lvl1pPr>
            <a:lvl2pPr lvl="1" algn="ctr">
              <a:spcBef>
                <a:spcPts val="480"/>
              </a:spcBef>
              <a:spcAft>
                <a:spcPts val="0"/>
              </a:spcAft>
              <a:buClr>
                <a:schemeClr val="dk1"/>
              </a:buClr>
              <a:buSzPts val="2400"/>
              <a:buFont typeface="Arial"/>
              <a:buNone/>
              <a:defRPr/>
            </a:lvl2pPr>
            <a:lvl3pPr lvl="2" algn="ctr">
              <a:spcBef>
                <a:spcPts val="400"/>
              </a:spcBef>
              <a:spcAft>
                <a:spcPts val="0"/>
              </a:spcAft>
              <a:buClr>
                <a:schemeClr val="dk1"/>
              </a:buClr>
              <a:buSzPts val="2000"/>
              <a:buFont typeface="Arial"/>
              <a:buNone/>
              <a:defRPr/>
            </a:lvl3pPr>
            <a:lvl4pPr lvl="3" algn="ctr">
              <a:spcBef>
                <a:spcPts val="400"/>
              </a:spcBef>
              <a:spcAft>
                <a:spcPts val="0"/>
              </a:spcAft>
              <a:buClr>
                <a:schemeClr val="dk1"/>
              </a:buClr>
              <a:buSzPts val="2000"/>
              <a:buFont typeface="Arial"/>
              <a:buNone/>
              <a:defRPr/>
            </a:lvl4pPr>
            <a:lvl5pPr lvl="4" algn="ctr">
              <a:spcBef>
                <a:spcPts val="320"/>
              </a:spcBef>
              <a:spcAft>
                <a:spcPts val="0"/>
              </a:spcAft>
              <a:buClr>
                <a:schemeClr val="dk1"/>
              </a:buClr>
              <a:buSzPts val="1600"/>
              <a:buFont typeface="Arial"/>
              <a:buNone/>
              <a:defRPr/>
            </a:lvl5pPr>
            <a:lvl6pPr lvl="5" algn="ctr">
              <a:spcBef>
                <a:spcPts val="320"/>
              </a:spcBef>
              <a:spcAft>
                <a:spcPts val="0"/>
              </a:spcAft>
              <a:buClr>
                <a:schemeClr val="dk1"/>
              </a:buClr>
              <a:buSzPts val="1600"/>
              <a:buFont typeface="Arial"/>
              <a:buNone/>
              <a:defRPr/>
            </a:lvl6pPr>
            <a:lvl7pPr lvl="6" algn="ctr">
              <a:spcBef>
                <a:spcPts val="320"/>
              </a:spcBef>
              <a:spcAft>
                <a:spcPts val="0"/>
              </a:spcAft>
              <a:buClr>
                <a:schemeClr val="dk1"/>
              </a:buClr>
              <a:buSzPts val="1600"/>
              <a:buFont typeface="Arial"/>
              <a:buNone/>
              <a:defRPr/>
            </a:lvl7pPr>
            <a:lvl8pPr lvl="7" algn="ctr">
              <a:spcBef>
                <a:spcPts val="320"/>
              </a:spcBef>
              <a:spcAft>
                <a:spcPts val="0"/>
              </a:spcAft>
              <a:buClr>
                <a:schemeClr val="dk1"/>
              </a:buClr>
              <a:buSzPts val="1600"/>
              <a:buFont typeface="Arial"/>
              <a:buNone/>
              <a:defRPr/>
            </a:lvl8pPr>
            <a:lvl9pPr lvl="8" algn="ctr">
              <a:spcBef>
                <a:spcPts val="320"/>
              </a:spcBef>
              <a:spcAft>
                <a:spcPts val="0"/>
              </a:spcAft>
              <a:buClr>
                <a:schemeClr val="dk1"/>
              </a:buClr>
              <a:buSzPts val="1600"/>
              <a:buFont typeface="Arial"/>
              <a:buNone/>
              <a:defRPr/>
            </a:lvl9pPr>
          </a:lstStyle>
          <a:p>
            <a:endParaRPr/>
          </a:p>
        </p:txBody>
      </p:sp>
      <p:sp>
        <p:nvSpPr>
          <p:cNvPr id="30" name="Google Shape;30;p48"/>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b="1">
                <a:solidFill>
                  <a:schemeClr val="dk1"/>
                </a:solidFill>
                <a:latin typeface="Arial"/>
                <a:ea typeface="Arial"/>
                <a:cs typeface="Arial"/>
                <a:sym typeface="Arial"/>
              </a:defRPr>
            </a:lvl1pPr>
            <a:lvl2pPr marL="0" marR="0" lvl="1" indent="0" algn="r">
              <a:spcBef>
                <a:spcPts val="0"/>
              </a:spcBef>
              <a:spcAft>
                <a:spcPts val="0"/>
              </a:spcAft>
              <a:buNone/>
              <a:defRPr b="1">
                <a:solidFill>
                  <a:schemeClr val="dk1"/>
                </a:solidFill>
                <a:latin typeface="Arial"/>
                <a:ea typeface="Arial"/>
                <a:cs typeface="Arial"/>
                <a:sym typeface="Arial"/>
              </a:defRPr>
            </a:lvl2pPr>
            <a:lvl3pPr marL="0" marR="0" lvl="2" indent="0" algn="r">
              <a:spcBef>
                <a:spcPts val="0"/>
              </a:spcBef>
              <a:spcAft>
                <a:spcPts val="0"/>
              </a:spcAft>
              <a:buNone/>
              <a:defRPr b="1">
                <a:solidFill>
                  <a:schemeClr val="dk1"/>
                </a:solidFill>
                <a:latin typeface="Arial"/>
                <a:ea typeface="Arial"/>
                <a:cs typeface="Arial"/>
                <a:sym typeface="Arial"/>
              </a:defRPr>
            </a:lvl3pPr>
            <a:lvl4pPr marL="0" marR="0" lvl="3" indent="0" algn="r">
              <a:spcBef>
                <a:spcPts val="0"/>
              </a:spcBef>
              <a:spcAft>
                <a:spcPts val="0"/>
              </a:spcAft>
              <a:buNone/>
              <a:defRPr b="1">
                <a:solidFill>
                  <a:schemeClr val="dk1"/>
                </a:solidFill>
                <a:latin typeface="Arial"/>
                <a:ea typeface="Arial"/>
                <a:cs typeface="Arial"/>
                <a:sym typeface="Arial"/>
              </a:defRPr>
            </a:lvl4pPr>
            <a:lvl5pPr marL="0" marR="0" lvl="4" indent="0" algn="r">
              <a:spcBef>
                <a:spcPts val="0"/>
              </a:spcBef>
              <a:spcAft>
                <a:spcPts val="0"/>
              </a:spcAft>
              <a:buNone/>
              <a:defRPr b="1">
                <a:solidFill>
                  <a:schemeClr val="dk1"/>
                </a:solidFill>
                <a:latin typeface="Arial"/>
                <a:ea typeface="Arial"/>
                <a:cs typeface="Arial"/>
                <a:sym typeface="Arial"/>
              </a:defRPr>
            </a:lvl5pPr>
            <a:lvl6pPr marL="0" marR="0" lvl="5" indent="0" algn="r">
              <a:spcBef>
                <a:spcPts val="0"/>
              </a:spcBef>
              <a:spcAft>
                <a:spcPts val="0"/>
              </a:spcAft>
              <a:buNone/>
              <a:defRPr b="1">
                <a:solidFill>
                  <a:schemeClr val="dk1"/>
                </a:solidFill>
                <a:latin typeface="Arial"/>
                <a:ea typeface="Arial"/>
                <a:cs typeface="Arial"/>
                <a:sym typeface="Arial"/>
              </a:defRPr>
            </a:lvl6pPr>
            <a:lvl7pPr marL="0" marR="0" lvl="6" indent="0" algn="r">
              <a:spcBef>
                <a:spcPts val="0"/>
              </a:spcBef>
              <a:spcAft>
                <a:spcPts val="0"/>
              </a:spcAft>
              <a:buNone/>
              <a:defRPr b="1">
                <a:solidFill>
                  <a:schemeClr val="dk1"/>
                </a:solidFill>
                <a:latin typeface="Arial"/>
                <a:ea typeface="Arial"/>
                <a:cs typeface="Arial"/>
                <a:sym typeface="Arial"/>
              </a:defRPr>
            </a:lvl7pPr>
            <a:lvl8pPr marL="0" marR="0" lvl="7" indent="0" algn="r">
              <a:spcBef>
                <a:spcPts val="0"/>
              </a:spcBef>
              <a:spcAft>
                <a:spcPts val="0"/>
              </a:spcAft>
              <a:buNone/>
              <a:defRPr b="1">
                <a:solidFill>
                  <a:schemeClr val="dk1"/>
                </a:solidFill>
                <a:latin typeface="Arial"/>
                <a:ea typeface="Arial"/>
                <a:cs typeface="Arial"/>
                <a:sym typeface="Arial"/>
              </a:defRPr>
            </a:lvl8pPr>
            <a:lvl9pPr marL="0" marR="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4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34" name="Google Shape;34;p49"/>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b="1">
                <a:solidFill>
                  <a:schemeClr val="dk1"/>
                </a:solidFill>
                <a:latin typeface="Arial"/>
                <a:ea typeface="Arial"/>
                <a:cs typeface="Arial"/>
                <a:sym typeface="Arial"/>
              </a:defRPr>
            </a:lvl1pPr>
            <a:lvl2pPr marL="0" marR="0" lvl="1" indent="0" algn="r">
              <a:spcBef>
                <a:spcPts val="0"/>
              </a:spcBef>
              <a:spcAft>
                <a:spcPts val="0"/>
              </a:spcAft>
              <a:buNone/>
              <a:defRPr b="1">
                <a:solidFill>
                  <a:schemeClr val="dk1"/>
                </a:solidFill>
                <a:latin typeface="Arial"/>
                <a:ea typeface="Arial"/>
                <a:cs typeface="Arial"/>
                <a:sym typeface="Arial"/>
              </a:defRPr>
            </a:lvl2pPr>
            <a:lvl3pPr marL="0" marR="0" lvl="2" indent="0" algn="r">
              <a:spcBef>
                <a:spcPts val="0"/>
              </a:spcBef>
              <a:spcAft>
                <a:spcPts val="0"/>
              </a:spcAft>
              <a:buNone/>
              <a:defRPr b="1">
                <a:solidFill>
                  <a:schemeClr val="dk1"/>
                </a:solidFill>
                <a:latin typeface="Arial"/>
                <a:ea typeface="Arial"/>
                <a:cs typeface="Arial"/>
                <a:sym typeface="Arial"/>
              </a:defRPr>
            </a:lvl3pPr>
            <a:lvl4pPr marL="0" marR="0" lvl="3" indent="0" algn="r">
              <a:spcBef>
                <a:spcPts val="0"/>
              </a:spcBef>
              <a:spcAft>
                <a:spcPts val="0"/>
              </a:spcAft>
              <a:buNone/>
              <a:defRPr b="1">
                <a:solidFill>
                  <a:schemeClr val="dk1"/>
                </a:solidFill>
                <a:latin typeface="Arial"/>
                <a:ea typeface="Arial"/>
                <a:cs typeface="Arial"/>
                <a:sym typeface="Arial"/>
              </a:defRPr>
            </a:lvl4pPr>
            <a:lvl5pPr marL="0" marR="0" lvl="4" indent="0" algn="r">
              <a:spcBef>
                <a:spcPts val="0"/>
              </a:spcBef>
              <a:spcAft>
                <a:spcPts val="0"/>
              </a:spcAft>
              <a:buNone/>
              <a:defRPr b="1">
                <a:solidFill>
                  <a:schemeClr val="dk1"/>
                </a:solidFill>
                <a:latin typeface="Arial"/>
                <a:ea typeface="Arial"/>
                <a:cs typeface="Arial"/>
                <a:sym typeface="Arial"/>
              </a:defRPr>
            </a:lvl5pPr>
            <a:lvl6pPr marL="0" marR="0" lvl="5" indent="0" algn="r">
              <a:spcBef>
                <a:spcPts val="0"/>
              </a:spcBef>
              <a:spcAft>
                <a:spcPts val="0"/>
              </a:spcAft>
              <a:buNone/>
              <a:defRPr b="1">
                <a:solidFill>
                  <a:schemeClr val="dk1"/>
                </a:solidFill>
                <a:latin typeface="Arial"/>
                <a:ea typeface="Arial"/>
                <a:cs typeface="Arial"/>
                <a:sym typeface="Arial"/>
              </a:defRPr>
            </a:lvl6pPr>
            <a:lvl7pPr marL="0" marR="0" lvl="6" indent="0" algn="r">
              <a:spcBef>
                <a:spcPts val="0"/>
              </a:spcBef>
              <a:spcAft>
                <a:spcPts val="0"/>
              </a:spcAft>
              <a:buNone/>
              <a:defRPr b="1">
                <a:solidFill>
                  <a:schemeClr val="dk1"/>
                </a:solidFill>
                <a:latin typeface="Arial"/>
                <a:ea typeface="Arial"/>
                <a:cs typeface="Arial"/>
                <a:sym typeface="Arial"/>
              </a:defRPr>
            </a:lvl7pPr>
            <a:lvl8pPr marL="0" marR="0" lvl="7" indent="0" algn="r">
              <a:spcBef>
                <a:spcPts val="0"/>
              </a:spcBef>
              <a:spcAft>
                <a:spcPts val="0"/>
              </a:spcAft>
              <a:buNone/>
              <a:defRPr b="1">
                <a:solidFill>
                  <a:schemeClr val="dk1"/>
                </a:solidFill>
                <a:latin typeface="Arial"/>
                <a:ea typeface="Arial"/>
                <a:cs typeface="Arial"/>
                <a:sym typeface="Arial"/>
              </a:defRPr>
            </a:lvl8pPr>
            <a:lvl9pPr marL="0" marR="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50"/>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7" name="Google Shape;37;p5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38" name="Google Shape;38;p5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39" name="Google Shape;39;p50"/>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b="1">
                <a:solidFill>
                  <a:schemeClr val="dk1"/>
                </a:solidFill>
                <a:latin typeface="Arial"/>
                <a:ea typeface="Arial"/>
                <a:cs typeface="Arial"/>
                <a:sym typeface="Arial"/>
              </a:defRPr>
            </a:lvl1pPr>
            <a:lvl2pPr marL="0" marR="0" lvl="1" indent="0" algn="r">
              <a:spcBef>
                <a:spcPts val="0"/>
              </a:spcBef>
              <a:spcAft>
                <a:spcPts val="0"/>
              </a:spcAft>
              <a:buNone/>
              <a:defRPr b="1">
                <a:solidFill>
                  <a:schemeClr val="dk1"/>
                </a:solidFill>
                <a:latin typeface="Arial"/>
                <a:ea typeface="Arial"/>
                <a:cs typeface="Arial"/>
                <a:sym typeface="Arial"/>
              </a:defRPr>
            </a:lvl2pPr>
            <a:lvl3pPr marL="0" marR="0" lvl="2" indent="0" algn="r">
              <a:spcBef>
                <a:spcPts val="0"/>
              </a:spcBef>
              <a:spcAft>
                <a:spcPts val="0"/>
              </a:spcAft>
              <a:buNone/>
              <a:defRPr b="1">
                <a:solidFill>
                  <a:schemeClr val="dk1"/>
                </a:solidFill>
                <a:latin typeface="Arial"/>
                <a:ea typeface="Arial"/>
                <a:cs typeface="Arial"/>
                <a:sym typeface="Arial"/>
              </a:defRPr>
            </a:lvl3pPr>
            <a:lvl4pPr marL="0" marR="0" lvl="3" indent="0" algn="r">
              <a:spcBef>
                <a:spcPts val="0"/>
              </a:spcBef>
              <a:spcAft>
                <a:spcPts val="0"/>
              </a:spcAft>
              <a:buNone/>
              <a:defRPr b="1">
                <a:solidFill>
                  <a:schemeClr val="dk1"/>
                </a:solidFill>
                <a:latin typeface="Arial"/>
                <a:ea typeface="Arial"/>
                <a:cs typeface="Arial"/>
                <a:sym typeface="Arial"/>
              </a:defRPr>
            </a:lvl4pPr>
            <a:lvl5pPr marL="0" marR="0" lvl="4" indent="0" algn="r">
              <a:spcBef>
                <a:spcPts val="0"/>
              </a:spcBef>
              <a:spcAft>
                <a:spcPts val="0"/>
              </a:spcAft>
              <a:buNone/>
              <a:defRPr b="1">
                <a:solidFill>
                  <a:schemeClr val="dk1"/>
                </a:solidFill>
                <a:latin typeface="Arial"/>
                <a:ea typeface="Arial"/>
                <a:cs typeface="Arial"/>
                <a:sym typeface="Arial"/>
              </a:defRPr>
            </a:lvl5pPr>
            <a:lvl6pPr marL="0" marR="0" lvl="5" indent="0" algn="r">
              <a:spcBef>
                <a:spcPts val="0"/>
              </a:spcBef>
              <a:spcAft>
                <a:spcPts val="0"/>
              </a:spcAft>
              <a:buNone/>
              <a:defRPr b="1">
                <a:solidFill>
                  <a:schemeClr val="dk1"/>
                </a:solidFill>
                <a:latin typeface="Arial"/>
                <a:ea typeface="Arial"/>
                <a:cs typeface="Arial"/>
                <a:sym typeface="Arial"/>
              </a:defRPr>
            </a:lvl6pPr>
            <a:lvl7pPr marL="0" marR="0" lvl="6" indent="0" algn="r">
              <a:spcBef>
                <a:spcPts val="0"/>
              </a:spcBef>
              <a:spcAft>
                <a:spcPts val="0"/>
              </a:spcAft>
              <a:buNone/>
              <a:defRPr b="1">
                <a:solidFill>
                  <a:schemeClr val="dk1"/>
                </a:solidFill>
                <a:latin typeface="Arial"/>
                <a:ea typeface="Arial"/>
                <a:cs typeface="Arial"/>
                <a:sym typeface="Arial"/>
              </a:defRPr>
            </a:lvl7pPr>
            <a:lvl8pPr marL="0" marR="0" lvl="7" indent="0" algn="r">
              <a:spcBef>
                <a:spcPts val="0"/>
              </a:spcBef>
              <a:spcAft>
                <a:spcPts val="0"/>
              </a:spcAft>
              <a:buNone/>
              <a:defRPr b="1">
                <a:solidFill>
                  <a:schemeClr val="dk1"/>
                </a:solidFill>
                <a:latin typeface="Arial"/>
                <a:ea typeface="Arial"/>
                <a:cs typeface="Arial"/>
                <a:sym typeface="Arial"/>
              </a:defRPr>
            </a:lvl8pPr>
            <a:lvl9pPr marL="0" marR="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1"/>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5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3" name="Google Shape;43;p5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44" name="Google Shape;44;p5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45" name="Google Shape;45;p5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46" name="Google Shape;46;p51"/>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b="1">
                <a:solidFill>
                  <a:schemeClr val="dk1"/>
                </a:solidFill>
                <a:latin typeface="Arial"/>
                <a:ea typeface="Arial"/>
                <a:cs typeface="Arial"/>
                <a:sym typeface="Arial"/>
              </a:defRPr>
            </a:lvl1pPr>
            <a:lvl2pPr marL="0" marR="0" lvl="1" indent="0" algn="r">
              <a:spcBef>
                <a:spcPts val="0"/>
              </a:spcBef>
              <a:spcAft>
                <a:spcPts val="0"/>
              </a:spcAft>
              <a:buNone/>
              <a:defRPr b="1">
                <a:solidFill>
                  <a:schemeClr val="dk1"/>
                </a:solidFill>
                <a:latin typeface="Arial"/>
                <a:ea typeface="Arial"/>
                <a:cs typeface="Arial"/>
                <a:sym typeface="Arial"/>
              </a:defRPr>
            </a:lvl2pPr>
            <a:lvl3pPr marL="0" marR="0" lvl="2" indent="0" algn="r">
              <a:spcBef>
                <a:spcPts val="0"/>
              </a:spcBef>
              <a:spcAft>
                <a:spcPts val="0"/>
              </a:spcAft>
              <a:buNone/>
              <a:defRPr b="1">
                <a:solidFill>
                  <a:schemeClr val="dk1"/>
                </a:solidFill>
                <a:latin typeface="Arial"/>
                <a:ea typeface="Arial"/>
                <a:cs typeface="Arial"/>
                <a:sym typeface="Arial"/>
              </a:defRPr>
            </a:lvl3pPr>
            <a:lvl4pPr marL="0" marR="0" lvl="3" indent="0" algn="r">
              <a:spcBef>
                <a:spcPts val="0"/>
              </a:spcBef>
              <a:spcAft>
                <a:spcPts val="0"/>
              </a:spcAft>
              <a:buNone/>
              <a:defRPr b="1">
                <a:solidFill>
                  <a:schemeClr val="dk1"/>
                </a:solidFill>
                <a:latin typeface="Arial"/>
                <a:ea typeface="Arial"/>
                <a:cs typeface="Arial"/>
                <a:sym typeface="Arial"/>
              </a:defRPr>
            </a:lvl4pPr>
            <a:lvl5pPr marL="0" marR="0" lvl="4" indent="0" algn="r">
              <a:spcBef>
                <a:spcPts val="0"/>
              </a:spcBef>
              <a:spcAft>
                <a:spcPts val="0"/>
              </a:spcAft>
              <a:buNone/>
              <a:defRPr b="1">
                <a:solidFill>
                  <a:schemeClr val="dk1"/>
                </a:solidFill>
                <a:latin typeface="Arial"/>
                <a:ea typeface="Arial"/>
                <a:cs typeface="Arial"/>
                <a:sym typeface="Arial"/>
              </a:defRPr>
            </a:lvl5pPr>
            <a:lvl6pPr marL="0" marR="0" lvl="5" indent="0" algn="r">
              <a:spcBef>
                <a:spcPts val="0"/>
              </a:spcBef>
              <a:spcAft>
                <a:spcPts val="0"/>
              </a:spcAft>
              <a:buNone/>
              <a:defRPr b="1">
                <a:solidFill>
                  <a:schemeClr val="dk1"/>
                </a:solidFill>
                <a:latin typeface="Arial"/>
                <a:ea typeface="Arial"/>
                <a:cs typeface="Arial"/>
                <a:sym typeface="Arial"/>
              </a:defRPr>
            </a:lvl6pPr>
            <a:lvl7pPr marL="0" marR="0" lvl="6" indent="0" algn="r">
              <a:spcBef>
                <a:spcPts val="0"/>
              </a:spcBef>
              <a:spcAft>
                <a:spcPts val="0"/>
              </a:spcAft>
              <a:buNone/>
              <a:defRPr b="1">
                <a:solidFill>
                  <a:schemeClr val="dk1"/>
                </a:solidFill>
                <a:latin typeface="Arial"/>
                <a:ea typeface="Arial"/>
                <a:cs typeface="Arial"/>
                <a:sym typeface="Arial"/>
              </a:defRPr>
            </a:lvl7pPr>
            <a:lvl8pPr marL="0" marR="0" lvl="7" indent="0" algn="r">
              <a:spcBef>
                <a:spcPts val="0"/>
              </a:spcBef>
              <a:spcAft>
                <a:spcPts val="0"/>
              </a:spcAft>
              <a:buNone/>
              <a:defRPr b="1">
                <a:solidFill>
                  <a:schemeClr val="dk1"/>
                </a:solidFill>
                <a:latin typeface="Arial"/>
                <a:ea typeface="Arial"/>
                <a:cs typeface="Arial"/>
                <a:sym typeface="Arial"/>
              </a:defRPr>
            </a:lvl8pPr>
            <a:lvl9pPr marL="0" marR="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52"/>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b="1">
                <a:solidFill>
                  <a:schemeClr val="dk1"/>
                </a:solidFill>
                <a:latin typeface="Arial"/>
                <a:ea typeface="Arial"/>
                <a:cs typeface="Arial"/>
                <a:sym typeface="Arial"/>
              </a:defRPr>
            </a:lvl1pPr>
            <a:lvl2pPr marL="0" marR="0" lvl="1" indent="0" algn="r">
              <a:spcBef>
                <a:spcPts val="0"/>
              </a:spcBef>
              <a:spcAft>
                <a:spcPts val="0"/>
              </a:spcAft>
              <a:buNone/>
              <a:defRPr b="1">
                <a:solidFill>
                  <a:schemeClr val="dk1"/>
                </a:solidFill>
                <a:latin typeface="Arial"/>
                <a:ea typeface="Arial"/>
                <a:cs typeface="Arial"/>
                <a:sym typeface="Arial"/>
              </a:defRPr>
            </a:lvl2pPr>
            <a:lvl3pPr marL="0" marR="0" lvl="2" indent="0" algn="r">
              <a:spcBef>
                <a:spcPts val="0"/>
              </a:spcBef>
              <a:spcAft>
                <a:spcPts val="0"/>
              </a:spcAft>
              <a:buNone/>
              <a:defRPr b="1">
                <a:solidFill>
                  <a:schemeClr val="dk1"/>
                </a:solidFill>
                <a:latin typeface="Arial"/>
                <a:ea typeface="Arial"/>
                <a:cs typeface="Arial"/>
                <a:sym typeface="Arial"/>
              </a:defRPr>
            </a:lvl3pPr>
            <a:lvl4pPr marL="0" marR="0" lvl="3" indent="0" algn="r">
              <a:spcBef>
                <a:spcPts val="0"/>
              </a:spcBef>
              <a:spcAft>
                <a:spcPts val="0"/>
              </a:spcAft>
              <a:buNone/>
              <a:defRPr b="1">
                <a:solidFill>
                  <a:schemeClr val="dk1"/>
                </a:solidFill>
                <a:latin typeface="Arial"/>
                <a:ea typeface="Arial"/>
                <a:cs typeface="Arial"/>
                <a:sym typeface="Arial"/>
              </a:defRPr>
            </a:lvl4pPr>
            <a:lvl5pPr marL="0" marR="0" lvl="4" indent="0" algn="r">
              <a:spcBef>
                <a:spcPts val="0"/>
              </a:spcBef>
              <a:spcAft>
                <a:spcPts val="0"/>
              </a:spcAft>
              <a:buNone/>
              <a:defRPr b="1">
                <a:solidFill>
                  <a:schemeClr val="dk1"/>
                </a:solidFill>
                <a:latin typeface="Arial"/>
                <a:ea typeface="Arial"/>
                <a:cs typeface="Arial"/>
                <a:sym typeface="Arial"/>
              </a:defRPr>
            </a:lvl5pPr>
            <a:lvl6pPr marL="0" marR="0" lvl="5" indent="0" algn="r">
              <a:spcBef>
                <a:spcPts val="0"/>
              </a:spcBef>
              <a:spcAft>
                <a:spcPts val="0"/>
              </a:spcAft>
              <a:buNone/>
              <a:defRPr b="1">
                <a:solidFill>
                  <a:schemeClr val="dk1"/>
                </a:solidFill>
                <a:latin typeface="Arial"/>
                <a:ea typeface="Arial"/>
                <a:cs typeface="Arial"/>
                <a:sym typeface="Arial"/>
              </a:defRPr>
            </a:lvl6pPr>
            <a:lvl7pPr marL="0" marR="0" lvl="6" indent="0" algn="r">
              <a:spcBef>
                <a:spcPts val="0"/>
              </a:spcBef>
              <a:spcAft>
                <a:spcPts val="0"/>
              </a:spcAft>
              <a:buNone/>
              <a:defRPr b="1">
                <a:solidFill>
                  <a:schemeClr val="dk1"/>
                </a:solidFill>
                <a:latin typeface="Arial"/>
                <a:ea typeface="Arial"/>
                <a:cs typeface="Arial"/>
                <a:sym typeface="Arial"/>
              </a:defRPr>
            </a:lvl7pPr>
            <a:lvl8pPr marL="0" marR="0" lvl="7" indent="0" algn="r">
              <a:spcBef>
                <a:spcPts val="0"/>
              </a:spcBef>
              <a:spcAft>
                <a:spcPts val="0"/>
              </a:spcAft>
              <a:buNone/>
              <a:defRPr b="1">
                <a:solidFill>
                  <a:schemeClr val="dk1"/>
                </a:solidFill>
                <a:latin typeface="Arial"/>
                <a:ea typeface="Arial"/>
                <a:cs typeface="Arial"/>
                <a:sym typeface="Arial"/>
              </a:defRPr>
            </a:lvl8pPr>
            <a:lvl9pPr marL="0" marR="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
        <p:cNvGrpSpPr/>
        <p:nvPr/>
      </p:nvGrpSpPr>
      <p:grpSpPr>
        <a:xfrm>
          <a:off x="0" y="0"/>
          <a:ext cx="0" cy="0"/>
          <a:chOff x="0" y="0"/>
          <a:chExt cx="0" cy="0"/>
        </a:xfrm>
      </p:grpSpPr>
      <p:sp>
        <p:nvSpPr>
          <p:cNvPr id="50" name="Google Shape;50;p5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5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Arial"/>
              <a:buChar char="•"/>
              <a:defRPr sz="3200"/>
            </a:lvl1pPr>
            <a:lvl2pPr marL="914400" lvl="1" indent="-406400" algn="l">
              <a:spcBef>
                <a:spcPts val="56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52" name="Google Shape;52;p5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53" name="Google Shape;53;p53"/>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b="1">
                <a:solidFill>
                  <a:schemeClr val="dk1"/>
                </a:solidFill>
                <a:latin typeface="Arial"/>
                <a:ea typeface="Arial"/>
                <a:cs typeface="Arial"/>
                <a:sym typeface="Arial"/>
              </a:defRPr>
            </a:lvl1pPr>
            <a:lvl2pPr marL="0" marR="0" lvl="1" indent="0" algn="r">
              <a:spcBef>
                <a:spcPts val="0"/>
              </a:spcBef>
              <a:spcAft>
                <a:spcPts val="0"/>
              </a:spcAft>
              <a:buNone/>
              <a:defRPr b="1">
                <a:solidFill>
                  <a:schemeClr val="dk1"/>
                </a:solidFill>
                <a:latin typeface="Arial"/>
                <a:ea typeface="Arial"/>
                <a:cs typeface="Arial"/>
                <a:sym typeface="Arial"/>
              </a:defRPr>
            </a:lvl2pPr>
            <a:lvl3pPr marL="0" marR="0" lvl="2" indent="0" algn="r">
              <a:spcBef>
                <a:spcPts val="0"/>
              </a:spcBef>
              <a:spcAft>
                <a:spcPts val="0"/>
              </a:spcAft>
              <a:buNone/>
              <a:defRPr b="1">
                <a:solidFill>
                  <a:schemeClr val="dk1"/>
                </a:solidFill>
                <a:latin typeface="Arial"/>
                <a:ea typeface="Arial"/>
                <a:cs typeface="Arial"/>
                <a:sym typeface="Arial"/>
              </a:defRPr>
            </a:lvl3pPr>
            <a:lvl4pPr marL="0" marR="0" lvl="3" indent="0" algn="r">
              <a:spcBef>
                <a:spcPts val="0"/>
              </a:spcBef>
              <a:spcAft>
                <a:spcPts val="0"/>
              </a:spcAft>
              <a:buNone/>
              <a:defRPr b="1">
                <a:solidFill>
                  <a:schemeClr val="dk1"/>
                </a:solidFill>
                <a:latin typeface="Arial"/>
                <a:ea typeface="Arial"/>
                <a:cs typeface="Arial"/>
                <a:sym typeface="Arial"/>
              </a:defRPr>
            </a:lvl4pPr>
            <a:lvl5pPr marL="0" marR="0" lvl="4" indent="0" algn="r">
              <a:spcBef>
                <a:spcPts val="0"/>
              </a:spcBef>
              <a:spcAft>
                <a:spcPts val="0"/>
              </a:spcAft>
              <a:buNone/>
              <a:defRPr b="1">
                <a:solidFill>
                  <a:schemeClr val="dk1"/>
                </a:solidFill>
                <a:latin typeface="Arial"/>
                <a:ea typeface="Arial"/>
                <a:cs typeface="Arial"/>
                <a:sym typeface="Arial"/>
              </a:defRPr>
            </a:lvl5pPr>
            <a:lvl6pPr marL="0" marR="0" lvl="5" indent="0" algn="r">
              <a:spcBef>
                <a:spcPts val="0"/>
              </a:spcBef>
              <a:spcAft>
                <a:spcPts val="0"/>
              </a:spcAft>
              <a:buNone/>
              <a:defRPr b="1">
                <a:solidFill>
                  <a:schemeClr val="dk1"/>
                </a:solidFill>
                <a:latin typeface="Arial"/>
                <a:ea typeface="Arial"/>
                <a:cs typeface="Arial"/>
                <a:sym typeface="Arial"/>
              </a:defRPr>
            </a:lvl6pPr>
            <a:lvl7pPr marL="0" marR="0" lvl="6" indent="0" algn="r">
              <a:spcBef>
                <a:spcPts val="0"/>
              </a:spcBef>
              <a:spcAft>
                <a:spcPts val="0"/>
              </a:spcAft>
              <a:buNone/>
              <a:defRPr b="1">
                <a:solidFill>
                  <a:schemeClr val="dk1"/>
                </a:solidFill>
                <a:latin typeface="Arial"/>
                <a:ea typeface="Arial"/>
                <a:cs typeface="Arial"/>
                <a:sym typeface="Arial"/>
              </a:defRPr>
            </a:lvl7pPr>
            <a:lvl8pPr marL="0" marR="0" lvl="7" indent="0" algn="r">
              <a:spcBef>
                <a:spcPts val="0"/>
              </a:spcBef>
              <a:spcAft>
                <a:spcPts val="0"/>
              </a:spcAft>
              <a:buNone/>
              <a:defRPr b="1">
                <a:solidFill>
                  <a:schemeClr val="dk1"/>
                </a:solidFill>
                <a:latin typeface="Arial"/>
                <a:ea typeface="Arial"/>
                <a:cs typeface="Arial"/>
                <a:sym typeface="Arial"/>
              </a:defRPr>
            </a:lvl8pPr>
            <a:lvl9pPr marL="0" marR="0" lvl="8" indent="0" algn="r">
              <a:spcBef>
                <a:spcPts val="0"/>
              </a:spcBef>
              <a:spcAft>
                <a:spcPts val="0"/>
              </a:spcAft>
              <a:buNone/>
              <a:defRPr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600" b="1" i="0" u="none" strike="noStrike" cap="none">
                <a:solidFill>
                  <a:srgbClr val="333399"/>
                </a:solidFill>
                <a:latin typeface="Comic Sans MS"/>
                <a:ea typeface="Comic Sans MS"/>
                <a:cs typeface="Comic Sans MS"/>
                <a:sym typeface="Comic Sans MS"/>
              </a:defRPr>
            </a:lvl1pPr>
            <a:lvl2pPr marR="0" lvl="1" algn="ctr" rtl="0">
              <a:spcBef>
                <a:spcPts val="0"/>
              </a:spcBef>
              <a:spcAft>
                <a:spcPts val="0"/>
              </a:spcAft>
              <a:buSzPts val="1400"/>
              <a:buNone/>
              <a:defRPr sz="3600" b="1" i="0" u="none" strike="noStrike" cap="none">
                <a:solidFill>
                  <a:srgbClr val="333399"/>
                </a:solidFill>
                <a:latin typeface="Comic Sans MS"/>
                <a:ea typeface="Comic Sans MS"/>
                <a:cs typeface="Comic Sans MS"/>
                <a:sym typeface="Comic Sans MS"/>
              </a:defRPr>
            </a:lvl2pPr>
            <a:lvl3pPr marR="0" lvl="2" algn="ctr" rtl="0">
              <a:spcBef>
                <a:spcPts val="0"/>
              </a:spcBef>
              <a:spcAft>
                <a:spcPts val="0"/>
              </a:spcAft>
              <a:buSzPts val="1400"/>
              <a:buNone/>
              <a:defRPr sz="3600" b="1" i="0" u="none" strike="noStrike" cap="none">
                <a:solidFill>
                  <a:srgbClr val="333399"/>
                </a:solidFill>
                <a:latin typeface="Comic Sans MS"/>
                <a:ea typeface="Comic Sans MS"/>
                <a:cs typeface="Comic Sans MS"/>
                <a:sym typeface="Comic Sans MS"/>
              </a:defRPr>
            </a:lvl3pPr>
            <a:lvl4pPr marR="0" lvl="3" algn="ctr" rtl="0">
              <a:spcBef>
                <a:spcPts val="0"/>
              </a:spcBef>
              <a:spcAft>
                <a:spcPts val="0"/>
              </a:spcAft>
              <a:buSzPts val="1400"/>
              <a:buNone/>
              <a:defRPr sz="3600" b="1" i="0" u="none" strike="noStrike" cap="none">
                <a:solidFill>
                  <a:srgbClr val="333399"/>
                </a:solidFill>
                <a:latin typeface="Comic Sans MS"/>
                <a:ea typeface="Comic Sans MS"/>
                <a:cs typeface="Comic Sans MS"/>
                <a:sym typeface="Comic Sans MS"/>
              </a:defRPr>
            </a:lvl4pPr>
            <a:lvl5pPr marR="0" lvl="4" algn="ctr" rtl="0">
              <a:spcBef>
                <a:spcPts val="0"/>
              </a:spcBef>
              <a:spcAft>
                <a:spcPts val="0"/>
              </a:spcAft>
              <a:buSzPts val="1400"/>
              <a:buNone/>
              <a:defRPr sz="3600" b="1" i="0" u="none" strike="noStrike" cap="none">
                <a:solidFill>
                  <a:srgbClr val="333399"/>
                </a:solidFill>
                <a:latin typeface="Comic Sans MS"/>
                <a:ea typeface="Comic Sans MS"/>
                <a:cs typeface="Comic Sans MS"/>
                <a:sym typeface="Comic Sans MS"/>
              </a:defRPr>
            </a:lvl5pPr>
            <a:lvl6pPr marR="0" lvl="5" algn="ctr" rtl="0">
              <a:spcBef>
                <a:spcPts val="0"/>
              </a:spcBef>
              <a:spcAft>
                <a:spcPts val="0"/>
              </a:spcAft>
              <a:buSzPts val="1400"/>
              <a:buNone/>
              <a:defRPr sz="3600" b="1" i="0" u="none" strike="noStrike" cap="none">
                <a:solidFill>
                  <a:srgbClr val="333399"/>
                </a:solidFill>
                <a:latin typeface="Comic Sans MS"/>
                <a:ea typeface="Comic Sans MS"/>
                <a:cs typeface="Comic Sans MS"/>
                <a:sym typeface="Comic Sans MS"/>
              </a:defRPr>
            </a:lvl6pPr>
            <a:lvl7pPr marR="0" lvl="6" algn="ctr" rtl="0">
              <a:spcBef>
                <a:spcPts val="0"/>
              </a:spcBef>
              <a:spcAft>
                <a:spcPts val="0"/>
              </a:spcAft>
              <a:buSzPts val="1400"/>
              <a:buNone/>
              <a:defRPr sz="3600" b="1" i="0" u="none" strike="noStrike" cap="none">
                <a:solidFill>
                  <a:srgbClr val="333399"/>
                </a:solidFill>
                <a:latin typeface="Comic Sans MS"/>
                <a:ea typeface="Comic Sans MS"/>
                <a:cs typeface="Comic Sans MS"/>
                <a:sym typeface="Comic Sans MS"/>
              </a:defRPr>
            </a:lvl7pPr>
            <a:lvl8pPr marR="0" lvl="7" algn="ctr" rtl="0">
              <a:spcBef>
                <a:spcPts val="0"/>
              </a:spcBef>
              <a:spcAft>
                <a:spcPts val="0"/>
              </a:spcAft>
              <a:buSzPts val="1400"/>
              <a:buNone/>
              <a:defRPr sz="3600" b="1" i="0" u="none" strike="noStrike" cap="none">
                <a:solidFill>
                  <a:srgbClr val="333399"/>
                </a:solidFill>
                <a:latin typeface="Comic Sans MS"/>
                <a:ea typeface="Comic Sans MS"/>
                <a:cs typeface="Comic Sans MS"/>
                <a:sym typeface="Comic Sans MS"/>
              </a:defRPr>
            </a:lvl8pPr>
            <a:lvl9pPr marR="0" lvl="8" algn="ctr" rtl="0">
              <a:spcBef>
                <a:spcPts val="0"/>
              </a:spcBef>
              <a:spcAft>
                <a:spcPts val="0"/>
              </a:spcAft>
              <a:buSzPts val="1400"/>
              <a:buNone/>
              <a:defRPr sz="3600" b="1" i="0" u="none" strike="noStrike" cap="none">
                <a:solidFill>
                  <a:srgbClr val="333399"/>
                </a:solidFill>
                <a:latin typeface="Comic Sans MS"/>
                <a:ea typeface="Comic Sans MS"/>
                <a:cs typeface="Comic Sans MS"/>
                <a:sym typeface="Comic Sans MS"/>
              </a:defRPr>
            </a:lvl9pPr>
          </a:lstStyle>
          <a:p>
            <a:endParaRPr/>
          </a:p>
        </p:txBody>
      </p:sp>
      <p:sp>
        <p:nvSpPr>
          <p:cNvPr id="11" name="Google Shape;11;p44"/>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44"/>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800" b="1"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800" b="1"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800" b="1"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800" b="1"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800" b="1"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800" b="1"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800" b="1"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800" b="1"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44"/>
          <p:cNvPicPr preferRelativeResize="0"/>
          <p:nvPr/>
        </p:nvPicPr>
        <p:blipFill rotWithShape="1">
          <a:blip r:embed="rId15">
            <a:alphaModFix/>
          </a:blip>
          <a:srcRect/>
          <a:stretch/>
        </p:blipFill>
        <p:spPr>
          <a:xfrm>
            <a:off x="457200" y="6376193"/>
            <a:ext cx="1346994" cy="481807"/>
          </a:xfrm>
          <a:prstGeom prst="rect">
            <a:avLst/>
          </a:prstGeom>
          <a:noFill/>
          <a:ln>
            <a:noFill/>
          </a:ln>
        </p:spPr>
      </p:pic>
      <p:sp>
        <p:nvSpPr>
          <p:cNvPr id="14" name="Google Shape;14;p44"/>
          <p:cNvSpPr/>
          <p:nvPr/>
        </p:nvSpPr>
        <p:spPr>
          <a:xfrm>
            <a:off x="457200" y="1066800"/>
            <a:ext cx="8229600" cy="1524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 name="Google Shape;15;p44"/>
          <p:cNvSpPr/>
          <p:nvPr/>
        </p:nvSpPr>
        <p:spPr>
          <a:xfrm>
            <a:off x="462455" y="6248400"/>
            <a:ext cx="8229600" cy="762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15240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457200" y="1219200"/>
            <a:ext cx="82296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8077200" y="6400800"/>
            <a:ext cx="609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b="1"/>
            </a:lvl1pPr>
          </a:lstStyle>
          <a:p>
            <a:pPr>
              <a:defRPr/>
            </a:pPr>
            <a:fld id="{5959F1F9-0F1C-4545-9E94-286A3EFE213D}" type="slidenum">
              <a:rPr lang="en-US"/>
              <a:pPr>
                <a:defRPr/>
              </a:pPr>
              <a:t>‹#›</a:t>
            </a:fld>
            <a:endParaRPr lang="en-US"/>
          </a:p>
        </p:txBody>
      </p:sp>
      <p:pic>
        <p:nvPicPr>
          <p:cNvPr id="1843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457200" y="6376193"/>
            <a:ext cx="1346994" cy="48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bwMode="auto">
          <a:xfrm>
            <a:off x="457200" y="1066800"/>
            <a:ext cx="8229600" cy="1524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p:cNvSpPr/>
          <p:nvPr userDrawn="1"/>
        </p:nvSpPr>
        <p:spPr bwMode="auto">
          <a:xfrm>
            <a:off x="462455" y="6248400"/>
            <a:ext cx="8229600" cy="762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9425173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dt="0"/>
  <p:txStyles>
    <p:titleStyle>
      <a:lvl1pPr algn="ctr" rtl="0" eaLnBrk="0" fontAlgn="base" hangingPunct="0">
        <a:spcBef>
          <a:spcPct val="0"/>
        </a:spcBef>
        <a:spcAft>
          <a:spcPct val="0"/>
        </a:spcAft>
        <a:defRPr sz="3600" b="1">
          <a:solidFill>
            <a:srgbClr val="333399"/>
          </a:solidFill>
          <a:latin typeface="+mj-lt"/>
          <a:ea typeface="+mj-ea"/>
          <a:cs typeface="+mj-cs"/>
        </a:defRPr>
      </a:lvl1pPr>
      <a:lvl2pPr algn="ctr" rtl="0" eaLnBrk="0" fontAlgn="base" hangingPunct="0">
        <a:spcBef>
          <a:spcPct val="0"/>
        </a:spcBef>
        <a:spcAft>
          <a:spcPct val="0"/>
        </a:spcAft>
        <a:defRPr sz="3600" b="1">
          <a:solidFill>
            <a:srgbClr val="333399"/>
          </a:solidFill>
          <a:latin typeface="Comic Sans MS" pitchFamily="66" charset="0"/>
        </a:defRPr>
      </a:lvl2pPr>
      <a:lvl3pPr algn="ctr" rtl="0" eaLnBrk="0" fontAlgn="base" hangingPunct="0">
        <a:spcBef>
          <a:spcPct val="0"/>
        </a:spcBef>
        <a:spcAft>
          <a:spcPct val="0"/>
        </a:spcAft>
        <a:defRPr sz="3600" b="1">
          <a:solidFill>
            <a:srgbClr val="333399"/>
          </a:solidFill>
          <a:latin typeface="Comic Sans MS" pitchFamily="66" charset="0"/>
        </a:defRPr>
      </a:lvl3pPr>
      <a:lvl4pPr algn="ctr" rtl="0" eaLnBrk="0" fontAlgn="base" hangingPunct="0">
        <a:spcBef>
          <a:spcPct val="0"/>
        </a:spcBef>
        <a:spcAft>
          <a:spcPct val="0"/>
        </a:spcAft>
        <a:defRPr sz="3600" b="1">
          <a:solidFill>
            <a:srgbClr val="333399"/>
          </a:solidFill>
          <a:latin typeface="Comic Sans MS" pitchFamily="66" charset="0"/>
        </a:defRPr>
      </a:lvl4pPr>
      <a:lvl5pPr algn="ctr" rtl="0" eaLnBrk="0" fontAlgn="base" hangingPunct="0">
        <a:spcBef>
          <a:spcPct val="0"/>
        </a:spcBef>
        <a:spcAft>
          <a:spcPct val="0"/>
        </a:spcAft>
        <a:defRPr sz="3600" b="1">
          <a:solidFill>
            <a:srgbClr val="333399"/>
          </a:solidFill>
          <a:latin typeface="Comic Sans MS" pitchFamily="66" charset="0"/>
        </a:defRPr>
      </a:lvl5pPr>
      <a:lvl6pPr marL="457200" algn="ctr" rtl="0" fontAlgn="base">
        <a:spcBef>
          <a:spcPct val="0"/>
        </a:spcBef>
        <a:spcAft>
          <a:spcPct val="0"/>
        </a:spcAft>
        <a:defRPr sz="3600" b="1">
          <a:solidFill>
            <a:srgbClr val="333399"/>
          </a:solidFill>
          <a:latin typeface="Comic Sans MS" pitchFamily="66" charset="0"/>
        </a:defRPr>
      </a:lvl6pPr>
      <a:lvl7pPr marL="914400" algn="ctr" rtl="0" fontAlgn="base">
        <a:spcBef>
          <a:spcPct val="0"/>
        </a:spcBef>
        <a:spcAft>
          <a:spcPct val="0"/>
        </a:spcAft>
        <a:defRPr sz="3600" b="1">
          <a:solidFill>
            <a:srgbClr val="333399"/>
          </a:solidFill>
          <a:latin typeface="Comic Sans MS" pitchFamily="66" charset="0"/>
        </a:defRPr>
      </a:lvl7pPr>
      <a:lvl8pPr marL="1371600" algn="ctr" rtl="0" fontAlgn="base">
        <a:spcBef>
          <a:spcPct val="0"/>
        </a:spcBef>
        <a:spcAft>
          <a:spcPct val="0"/>
        </a:spcAft>
        <a:defRPr sz="3600" b="1">
          <a:solidFill>
            <a:srgbClr val="333399"/>
          </a:solidFill>
          <a:latin typeface="Comic Sans MS" pitchFamily="66" charset="0"/>
        </a:defRPr>
      </a:lvl8pPr>
      <a:lvl9pPr marL="1828800" algn="ctr" rtl="0" fontAlgn="base">
        <a:spcBef>
          <a:spcPct val="0"/>
        </a:spcBef>
        <a:spcAft>
          <a:spcPct val="0"/>
        </a:spcAft>
        <a:defRPr sz="3600" b="1">
          <a:solidFill>
            <a:srgbClr val="333399"/>
          </a:solidFill>
          <a:latin typeface="Comic Sans MS" pitchFamily="66" charset="0"/>
        </a:defRPr>
      </a:lvl9pPr>
    </p:titleStyle>
    <p:body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class.teicrete.gr/modules/document/file.php/TP326/%CE%98%CE%B5%CF%89%CF%81%CE%AF%CE%B1%20(Lectures)/Computer_Networking_A_Top-Down_Approach.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youtube.com/watch?v=baaPXiQ44vs" TargetMode="External"/><Relationship Id="rId5" Type="http://schemas.openxmlformats.org/officeDocument/2006/relationships/hyperlink" Target="https://www.youtube.com/watch?v=MAZi6VoekYw" TargetMode="External"/><Relationship Id="rId4" Type="http://schemas.openxmlformats.org/officeDocument/2006/relationships/hyperlink" Target="https://www.youtube.com/watch?v=rKzDbdGhcdY"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20.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oleObject" Target="../embeddings/oleObject1.bin"/><Relationship Id="rId10" Type="http://schemas.openxmlformats.org/officeDocument/2006/relationships/oleObject" Target="../embeddings/oleObject4.bin"/><Relationship Id="rId4" Type="http://schemas.openxmlformats.org/officeDocument/2006/relationships/image" Target="../media/image18.png"/><Relationship Id="rId9"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12.bin"/><Relationship Id="rId3" Type="http://schemas.openxmlformats.org/officeDocument/2006/relationships/notesSlide" Target="../notesSlides/notesSlide27.xml"/><Relationship Id="rId7" Type="http://schemas.openxmlformats.org/officeDocument/2006/relationships/image" Target="../media/image22.wmf"/><Relationship Id="rId12" Type="http://schemas.openxmlformats.org/officeDocument/2006/relationships/oleObject" Target="../embeddings/oleObject11.bin"/><Relationship Id="rId17" Type="http://schemas.openxmlformats.org/officeDocument/2006/relationships/oleObject" Target="../embeddings/oleObject16.bin"/><Relationship Id="rId2" Type="http://schemas.openxmlformats.org/officeDocument/2006/relationships/slideLayout" Target="../slideLayouts/slideLayout20.xml"/><Relationship Id="rId16"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oleObject" Target="../embeddings/oleObject10.bin"/><Relationship Id="rId5" Type="http://schemas.openxmlformats.org/officeDocument/2006/relationships/image" Target="../media/image21.wmf"/><Relationship Id="rId15" Type="http://schemas.openxmlformats.org/officeDocument/2006/relationships/oleObject" Target="../embeddings/oleObject14.bin"/><Relationship Id="rId10" Type="http://schemas.openxmlformats.org/officeDocument/2006/relationships/oleObject" Target="../embeddings/oleObject9.bin"/><Relationship Id="rId4" Type="http://schemas.openxmlformats.org/officeDocument/2006/relationships/oleObject" Target="../embeddings/oleObject5.bin"/><Relationship Id="rId9" Type="http://schemas.openxmlformats.org/officeDocument/2006/relationships/oleObject" Target="../embeddings/oleObject8.bin"/><Relationship Id="rId14" Type="http://schemas.openxmlformats.org/officeDocument/2006/relationships/oleObject" Target="../embeddings/oleObject13.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30.xml"/><Relationship Id="rId7"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6.png"/><Relationship Id="rId5" Type="http://schemas.openxmlformats.org/officeDocument/2006/relationships/oleObject" Target="../embeddings/oleObject17.bin"/><Relationship Id="rId10" Type="http://schemas.openxmlformats.org/officeDocument/2006/relationships/oleObject" Target="../embeddings/oleObject20.bin"/><Relationship Id="rId4" Type="http://schemas.openxmlformats.org/officeDocument/2006/relationships/image" Target="../media/image18.png"/><Relationship Id="rId9" Type="http://schemas.openxmlformats.org/officeDocument/2006/relationships/oleObject" Target="../embeddings/oleObject19.bin"/></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www.menti.com/" TargetMode="Externa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34.xml"/><Relationship Id="rId7"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oleObject" Target="../embeddings/oleObject21.bin"/><Relationship Id="rId10" Type="http://schemas.openxmlformats.org/officeDocument/2006/relationships/oleObject" Target="../embeddings/oleObject24.bin"/><Relationship Id="rId4" Type="http://schemas.openxmlformats.org/officeDocument/2006/relationships/image" Target="../media/image18.png"/><Relationship Id="rId9"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78" y="208343"/>
            <a:ext cx="8941444" cy="527355"/>
          </a:xfrm>
        </p:spPr>
        <p:txBody>
          <a:bodyPr/>
          <a:lstStyle/>
          <a:p>
            <a:pPr>
              <a:lnSpc>
                <a:spcPct val="80000"/>
              </a:lnSpc>
            </a:pPr>
            <a:r>
              <a:rPr lang="en-US" sz="2800"/>
              <a:t>Part I Syllabus – Fundamental Underlying Layers</a:t>
            </a:r>
          </a:p>
        </p:txBody>
      </p:sp>
      <p:sp>
        <p:nvSpPr>
          <p:cNvPr id="4" name="Slide Number Placeholder 3"/>
          <p:cNvSpPr>
            <a:spLocks noGrp="1"/>
          </p:cNvSpPr>
          <p:nvPr>
            <p:ph type="sldNum" sz="quarter" idx="12"/>
          </p:nvPr>
        </p:nvSpPr>
        <p:spPr/>
        <p:txBody>
          <a:bodyPr/>
          <a:lstStyle/>
          <a:p>
            <a:pPr>
              <a:defRPr/>
            </a:pPr>
            <a:fld id="{32EA82A8-6361-4164-890C-6BD5213043AD}" type="slidenum">
              <a:rPr lang="en-US" smtClean="0"/>
              <a:pPr>
                <a:defRPr/>
              </a:pPr>
              <a:t>1</a:t>
            </a:fld>
            <a:endParaRPr lang="en-US"/>
          </a:p>
        </p:txBody>
      </p:sp>
      <p:graphicFrame>
        <p:nvGraphicFramePr>
          <p:cNvPr id="3" name="Table 1">
            <a:extLst>
              <a:ext uri="{FF2B5EF4-FFF2-40B4-BE49-F238E27FC236}">
                <a16:creationId xmlns:a16="http://schemas.microsoft.com/office/drawing/2014/main" id="{08D450A3-C3EB-2B82-1A88-559B7A0D6B18}"/>
              </a:ext>
            </a:extLst>
          </p:cNvPr>
          <p:cNvGraphicFramePr>
            <a:graphicFrameLocks noGrp="1"/>
          </p:cNvGraphicFramePr>
          <p:nvPr>
            <p:extLst>
              <p:ext uri="{D42A27DB-BD31-4B8C-83A1-F6EECF244321}">
                <p14:modId xmlns:p14="http://schemas.microsoft.com/office/powerpoint/2010/main" val="4201241851"/>
              </p:ext>
            </p:extLst>
          </p:nvPr>
        </p:nvGraphicFramePr>
        <p:xfrm>
          <a:off x="354842" y="930208"/>
          <a:ext cx="8434316" cy="5158308"/>
        </p:xfrm>
        <a:graphic>
          <a:graphicData uri="http://schemas.openxmlformats.org/drawingml/2006/table">
            <a:tbl>
              <a:tblPr/>
              <a:tblGrid>
                <a:gridCol w="1225448">
                  <a:extLst>
                    <a:ext uri="{9D8B030D-6E8A-4147-A177-3AD203B41FA5}">
                      <a16:colId xmlns:a16="http://schemas.microsoft.com/office/drawing/2014/main" val="242221198"/>
                    </a:ext>
                  </a:extLst>
                </a:gridCol>
                <a:gridCol w="1872630">
                  <a:extLst>
                    <a:ext uri="{9D8B030D-6E8A-4147-A177-3AD203B41FA5}">
                      <a16:colId xmlns:a16="http://schemas.microsoft.com/office/drawing/2014/main" val="3036812357"/>
                    </a:ext>
                  </a:extLst>
                </a:gridCol>
                <a:gridCol w="5336238">
                  <a:extLst>
                    <a:ext uri="{9D8B030D-6E8A-4147-A177-3AD203B41FA5}">
                      <a16:colId xmlns:a16="http://schemas.microsoft.com/office/drawing/2014/main" val="3656309321"/>
                    </a:ext>
                  </a:extLst>
                </a:gridCol>
              </a:tblGrid>
              <a:tr h="205554">
                <a:tc>
                  <a:txBody>
                    <a:bodyPr/>
                    <a:lstStyle/>
                    <a:p>
                      <a:pPr algn="l" fontAlgn="base"/>
                      <a:r>
                        <a:rPr lang="en-US" sz="1400" b="1" i="0">
                          <a:solidFill>
                            <a:srgbClr val="C00000"/>
                          </a:solidFill>
                          <a:effectLst/>
                          <a:latin typeface="Arial" panose="020B0604020202020204" pitchFamily="34" charset="0"/>
                        </a:rPr>
                        <a:t>Week</a:t>
                      </a:r>
                      <a:r>
                        <a:rPr lang="en-US" sz="1400" b="1" i="0">
                          <a:solidFill>
                            <a:srgbClr val="FFFFFF"/>
                          </a:solidFill>
                          <a:effectLst/>
                          <a:latin typeface="Arial" panose="020B0604020202020204" pitchFamily="34" charset="0"/>
                        </a:rPr>
                        <a:t>​</a:t>
                      </a:r>
                      <a:endParaRPr lang="en-US" sz="1400" b="1" i="0">
                        <a:solidFill>
                          <a:srgbClr val="FFFFFF"/>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A6A6A6"/>
                    </a:solidFill>
                  </a:tcPr>
                </a:tc>
                <a:tc>
                  <a:txBody>
                    <a:bodyPr/>
                    <a:lstStyle/>
                    <a:p>
                      <a:pPr algn="l" fontAlgn="base"/>
                      <a:r>
                        <a:rPr lang="en-US" sz="1400" b="1" i="0">
                          <a:solidFill>
                            <a:srgbClr val="C00000"/>
                          </a:solidFill>
                          <a:effectLst/>
                          <a:latin typeface="Arial" panose="020B0604020202020204" pitchFamily="34" charset="0"/>
                        </a:rPr>
                        <a:t>Date</a:t>
                      </a:r>
                      <a:r>
                        <a:rPr lang="en-US" sz="1400" b="1" i="0">
                          <a:solidFill>
                            <a:srgbClr val="FFFFFF"/>
                          </a:solidFill>
                          <a:effectLst/>
                          <a:latin typeface="Arial" panose="020B0604020202020204" pitchFamily="34" charset="0"/>
                        </a:rPr>
                        <a:t>​</a:t>
                      </a:r>
                      <a:endParaRPr lang="en-US" sz="1400" b="1" i="0">
                        <a:solidFill>
                          <a:srgbClr val="FFFFFF"/>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A6A6A6"/>
                    </a:solidFill>
                  </a:tcPr>
                </a:tc>
                <a:tc>
                  <a:txBody>
                    <a:bodyPr/>
                    <a:lstStyle/>
                    <a:p>
                      <a:pPr algn="l" fontAlgn="base"/>
                      <a:r>
                        <a:rPr lang="en-US" sz="1400" b="1" i="0">
                          <a:solidFill>
                            <a:srgbClr val="C00000"/>
                          </a:solidFill>
                          <a:effectLst/>
                          <a:latin typeface="Arial" panose="020B0604020202020204" pitchFamily="34" charset="0"/>
                        </a:rPr>
                        <a:t>Subject</a:t>
                      </a:r>
                      <a:r>
                        <a:rPr lang="en-US" sz="1400" b="1" i="0">
                          <a:solidFill>
                            <a:srgbClr val="FFFFFF"/>
                          </a:solidFill>
                          <a:effectLst/>
                          <a:latin typeface="Arial" panose="020B0604020202020204" pitchFamily="34" charset="0"/>
                        </a:rPr>
                        <a:t>​</a:t>
                      </a:r>
                      <a:endParaRPr lang="en-US" sz="1400" b="1" i="0">
                        <a:solidFill>
                          <a:srgbClr val="FFFFFF"/>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737665977"/>
                  </a:ext>
                </a:extLst>
              </a:tr>
              <a:tr h="351980">
                <a:tc rowSpan="2">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nl-NL" sz="1400" b="0" i="0">
                          <a:solidFill>
                            <a:srgbClr val="000000"/>
                          </a:solidFill>
                          <a:effectLst/>
                          <a:latin typeface="Arial" panose="020B0604020202020204" pitchFamily="34" charset="0"/>
                        </a:rPr>
                        <a:t>Week 1</a:t>
                      </a:r>
                      <a:endParaRPr lang="nl-NL" sz="1400" b="0" i="0">
                        <a:solidFill>
                          <a:srgbClr val="000000"/>
                        </a:solidFill>
                        <a:effectLst/>
                      </a:endParaRPr>
                    </a:p>
                    <a:p>
                      <a:pPr algn="l" fontAlgn="base"/>
                      <a:endParaRPr lang="nl-NL"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9/Jan/2023​</a:t>
                      </a:r>
                      <a:endParaRPr kumimoji="0" lang="nl-NL" sz="1400" b="0" i="0" u="none" strike="noStrike" kern="1200" cap="none" spc="0" normalizeH="0" baseline="0" noProof="0">
                        <a:ln>
                          <a:noFill/>
                        </a:ln>
                        <a:solidFill>
                          <a:srgbClr val="0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algn="l" fontAlgn="base"/>
                      <a:r>
                        <a:rPr lang="en-US" sz="1400" b="0" i="0">
                          <a:solidFill>
                            <a:srgbClr val="000000"/>
                          </a:solidFill>
                          <a:effectLst/>
                          <a:latin typeface="Arial" panose="020B0604020202020204" pitchFamily="34" charset="0"/>
                        </a:rPr>
                        <a:t>Introduction: Course Logistics and Internet History​</a:t>
                      </a:r>
                      <a:endParaRPr lang="en-US"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536728656"/>
                  </a:ext>
                </a:extLst>
              </a:tr>
              <a:tr h="227834">
                <a:tc vMerge="1">
                  <a:txBody>
                    <a:bodyPr/>
                    <a:lstStyle/>
                    <a:p>
                      <a:endParaRPr lang="en-SG"/>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11/Jan/2023​</a:t>
                      </a:r>
                      <a:endParaRPr kumimoji="0" lang="nl-NL" sz="1400" b="0" i="0" u="none" strike="noStrike" kern="1200" cap="none" spc="0" normalizeH="0" baseline="0" noProof="0">
                        <a:ln>
                          <a:noFill/>
                        </a:ln>
                        <a:solidFill>
                          <a:srgbClr val="0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tc>
                  <a:txBody>
                    <a:bodyPr/>
                    <a:lstStyle/>
                    <a:p>
                      <a:pPr algn="l" fontAlgn="base"/>
                      <a:r>
                        <a:rPr lang="en-US" sz="1400" b="0" i="0">
                          <a:solidFill>
                            <a:srgbClr val="000000"/>
                          </a:solidFill>
                          <a:effectLst/>
                          <a:latin typeface="Arial" panose="020B0604020202020204" pitchFamily="34" charset="0"/>
                        </a:rPr>
                        <a:t>Layered Network Architecture​</a:t>
                      </a:r>
                      <a:endParaRPr lang="en-US"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414276155"/>
                  </a:ext>
                </a:extLst>
              </a:tr>
              <a:tr h="338425">
                <a:tc rowSpan="2">
                  <a:txBody>
                    <a:bodyPr/>
                    <a:lstStyle/>
                    <a:p>
                      <a:pPr algn="l" fontAlgn="base"/>
                      <a:r>
                        <a:rPr lang="nl-NL" sz="1400" b="0" i="0">
                          <a:solidFill>
                            <a:srgbClr val="000000"/>
                          </a:solidFill>
                          <a:effectLst/>
                          <a:latin typeface="Arial" panose="020B0604020202020204" pitchFamily="34" charset="0"/>
                        </a:rPr>
                        <a:t>Week 2</a:t>
                      </a:r>
                      <a:endParaRPr lang="nl-NL"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16/Jan/2023​</a:t>
                      </a:r>
                      <a:endParaRPr kumimoji="0" lang="nl-NL" sz="1400" b="0" i="0" u="none" strike="noStrike" kern="1200" cap="none" spc="0" normalizeH="0" baseline="0" noProof="0">
                        <a:ln>
                          <a:noFill/>
                        </a:ln>
                        <a:solidFill>
                          <a:srgbClr val="0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algn="l" fontAlgn="base"/>
                      <a:r>
                        <a:rPr lang="en-US" sz="1400" b="0" i="0">
                          <a:solidFill>
                            <a:srgbClr val="000000"/>
                          </a:solidFill>
                          <a:effectLst/>
                          <a:latin typeface="Arial" panose="020B0604020202020204" pitchFamily="34" charset="0"/>
                        </a:rPr>
                        <a:t>Physical-layer Resilience</a:t>
                      </a:r>
                      <a:endParaRPr lang="en-US"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081097863"/>
                  </a:ext>
                </a:extLst>
              </a:tr>
              <a:tr h="205554">
                <a:tc vMerge="1">
                  <a:txBody>
                    <a:bodyPr/>
                    <a:lstStyle/>
                    <a:p>
                      <a:endParaRPr lang="en-SG"/>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18/Jan/2023​</a:t>
                      </a:r>
                      <a:endParaRPr kumimoji="0" lang="nl-NL" sz="1400" b="0" i="0" u="none" strike="noStrike" kern="1200" cap="none" spc="0" normalizeH="0" baseline="0" noProof="0">
                        <a:ln>
                          <a:noFill/>
                        </a:ln>
                        <a:solidFill>
                          <a:srgbClr val="0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tc>
                  <a:txBody>
                    <a:bodyPr/>
                    <a:lstStyle/>
                    <a:p>
                      <a:pPr algn="l" fontAlgn="base"/>
                      <a:r>
                        <a:rPr lang="en-US" sz="1400" b="0" i="0">
                          <a:solidFill>
                            <a:srgbClr val="000000"/>
                          </a:solidFill>
                          <a:effectLst/>
                          <a:latin typeface="Arial" panose="020B0604020202020204" pitchFamily="34" charset="0"/>
                        </a:rPr>
                        <a:t>Data Link Layer: Flow Control​</a:t>
                      </a:r>
                      <a:endParaRPr lang="en-US"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2281282017"/>
                  </a:ext>
                </a:extLst>
              </a:tr>
              <a:tr h="657049">
                <a:tc>
                  <a:txBody>
                    <a:bodyPr/>
                    <a:lstStyle/>
                    <a:p>
                      <a:pPr algn="l" fontAlgn="base"/>
                      <a:r>
                        <a:rPr lang="nl-NL" sz="1400" b="0" i="0">
                          <a:solidFill>
                            <a:srgbClr val="000000"/>
                          </a:solidFill>
                          <a:effectLst/>
                          <a:latin typeface="Arial" panose="020B0604020202020204" pitchFamily="34" charset="0"/>
                        </a:rPr>
                        <a:t>Week 3</a:t>
                      </a:r>
                      <a:endParaRPr lang="nl-NL"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nl-NL" sz="1400" b="0" i="0">
                          <a:solidFill>
                            <a:srgbClr val="000000"/>
                          </a:solidFill>
                          <a:effectLst/>
                          <a:latin typeface="Arial" panose="020B0604020202020204" pitchFamily="34" charset="0"/>
                        </a:rPr>
                        <a:t>25/Jan/2023​</a:t>
                      </a:r>
                      <a:br>
                        <a:rPr lang="nl-NL" sz="1400" b="0" i="0">
                          <a:solidFill>
                            <a:srgbClr val="000000"/>
                          </a:solidFill>
                          <a:effectLst/>
                          <a:latin typeface="Arial" panose="020B0604020202020204" pitchFamily="34" charset="0"/>
                        </a:rPr>
                      </a:br>
                      <a:r>
                        <a:rPr lang="nl-NL" sz="1400" b="0" i="0">
                          <a:solidFill>
                            <a:srgbClr val="000000"/>
                          </a:solidFill>
                          <a:effectLst/>
                          <a:latin typeface="Arial" panose="020B0604020202020204" pitchFamily="34" charset="0"/>
                        </a:rPr>
                        <a:t>(no class on 23/Jan/2023, a</a:t>
                      </a:r>
                      <a:r>
                        <a:rPr lang="zh-CN" altLang="en-US" sz="1400" b="0" i="0">
                          <a:solidFill>
                            <a:srgbClr val="000000"/>
                          </a:solidFill>
                          <a:effectLst/>
                          <a:latin typeface="Arial" panose="020B0604020202020204" pitchFamily="34" charset="0"/>
                        </a:rPr>
                        <a:t> </a:t>
                      </a:r>
                      <a:r>
                        <a:rPr lang="en-US" altLang="zh-CN" sz="1400" b="0" i="0">
                          <a:solidFill>
                            <a:srgbClr val="000000"/>
                          </a:solidFill>
                          <a:effectLst/>
                          <a:latin typeface="Arial" panose="020B0604020202020204" pitchFamily="34" charset="0"/>
                        </a:rPr>
                        <a:t>holiday</a:t>
                      </a:r>
                      <a:r>
                        <a:rPr lang="nl-NL" sz="1400" b="0" i="0">
                          <a:solidFill>
                            <a:srgbClr val="000000"/>
                          </a:solidFill>
                          <a:effectLst/>
                          <a:latin typeface="Arial" panose="020B0604020202020204" pitchFamily="34" charset="0"/>
                        </a:rPr>
                        <a:t>​)</a:t>
                      </a:r>
                      <a:endParaRPr lang="nl-NL" sz="1400" b="0" i="0">
                        <a:solidFill>
                          <a:srgbClr val="000000"/>
                        </a:solidFill>
                        <a:effectLst/>
                      </a:endParaRPr>
                    </a:p>
                  </a:txBody>
                  <a:tcPr marL="65618" marR="65618" marT="32809" marB="32809" anchor="ctr">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algn="l" fontAlgn="base"/>
                      <a:r>
                        <a:rPr lang="en-US" sz="1400" b="0" i="0">
                          <a:solidFill>
                            <a:srgbClr val="000000"/>
                          </a:solidFill>
                          <a:effectLst/>
                          <a:latin typeface="Arial" panose="020B0604020202020204" pitchFamily="34" charset="0"/>
                        </a:rPr>
                        <a:t>Data Link Layer: Error Control​</a:t>
                      </a:r>
                      <a:endParaRPr lang="en-US" sz="1400" b="0" i="0">
                        <a:solidFill>
                          <a:srgbClr val="000000"/>
                        </a:solidFill>
                        <a:effectLst/>
                      </a:endParaRPr>
                    </a:p>
                  </a:txBody>
                  <a:tcPr marL="65618" marR="65618" marT="32809" marB="32809" anchor="ctr">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737938022"/>
                  </a:ext>
                </a:extLst>
              </a:tr>
              <a:tr h="205554">
                <a:tc rowSpan="2">
                  <a:txBody>
                    <a:bodyPr/>
                    <a:lstStyle/>
                    <a:p>
                      <a:pPr algn="l" fontAlgn="base"/>
                      <a:r>
                        <a:rPr lang="en-US" sz="1400" b="0" i="0">
                          <a:solidFill>
                            <a:srgbClr val="000000"/>
                          </a:solidFill>
                          <a:effectLst/>
                          <a:latin typeface="Arial" panose="020B0604020202020204" pitchFamily="34" charset="0"/>
                        </a:rPr>
                        <a:t>Week 4</a:t>
                      </a:r>
                      <a:endParaRPr lang="en-US"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30/Jan/2023​</a:t>
                      </a:r>
                      <a:endParaRPr kumimoji="0" lang="en-US" sz="1400" b="0" i="0" u="none" strike="noStrike" kern="1200" cap="none" spc="0" normalizeH="0" baseline="0" noProof="0">
                        <a:ln>
                          <a:noFill/>
                        </a:ln>
                        <a:solidFill>
                          <a:srgbClr val="0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algn="l" fontAlgn="base"/>
                      <a:r>
                        <a:rPr lang="en-US" sz="1400" b="0" i="0">
                          <a:solidFill>
                            <a:srgbClr val="000000"/>
                          </a:solidFill>
                          <a:effectLst/>
                          <a:latin typeface="Arial" panose="020B0604020202020204" pitchFamily="34" charset="0"/>
                        </a:rPr>
                        <a:t>Local Area Network: Introduction​</a:t>
                      </a: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034404970"/>
                  </a:ext>
                </a:extLst>
              </a:tr>
              <a:tr h="351980">
                <a:tc vMerge="1">
                  <a:txBody>
                    <a:bodyPr/>
                    <a:lstStyle/>
                    <a:p>
                      <a:endParaRPr lang="en-SG"/>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01/Feb/2023​</a:t>
                      </a:r>
                      <a:endParaRPr kumimoji="0" lang="en-US" sz="1400" b="0" i="0" u="none" strike="noStrike" kern="1200" cap="none" spc="0" normalizeH="0" baseline="0" noProof="0">
                        <a:ln>
                          <a:noFill/>
                        </a:ln>
                        <a:solidFill>
                          <a:srgbClr val="0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tc>
                  <a:txBody>
                    <a:bodyPr/>
                    <a:lstStyle/>
                    <a:p>
                      <a:pPr algn="l" fontAlgn="base"/>
                      <a:r>
                        <a:rPr lang="en-US" sz="1400" b="0" i="0">
                          <a:solidFill>
                            <a:srgbClr val="000000"/>
                          </a:solidFill>
                          <a:effectLst/>
                          <a:latin typeface="Arial" panose="020B0604020202020204" pitchFamily="34" charset="0"/>
                        </a:rPr>
                        <a:t>Local Area Network: Medium Access Control (MAC)​</a:t>
                      </a:r>
                      <a:endParaRPr lang="en-US"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4135355579"/>
                  </a:ext>
                </a:extLst>
              </a:tr>
              <a:tr h="234399">
                <a:tc rowSpan="2">
                  <a:txBody>
                    <a:bodyPr/>
                    <a:lstStyle/>
                    <a:p>
                      <a:pPr algn="l" fontAlgn="base"/>
                      <a:r>
                        <a:rPr lang="en-US" sz="1400" b="0" i="0">
                          <a:solidFill>
                            <a:srgbClr val="000000"/>
                          </a:solidFill>
                          <a:effectLst/>
                          <a:latin typeface="Arial" panose="020B0604020202020204" pitchFamily="34" charset="0"/>
                        </a:rPr>
                        <a:t>Week 5</a:t>
                      </a:r>
                      <a:endParaRPr lang="en-US"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06/Feb/2023​</a:t>
                      </a:r>
                      <a:endParaRPr kumimoji="0" lang="en-US" sz="1400" b="0" i="0" u="none" strike="noStrike" kern="1200" cap="none" spc="0" normalizeH="0" baseline="0" noProof="0">
                        <a:ln>
                          <a:noFill/>
                        </a:ln>
                        <a:solidFill>
                          <a:srgbClr val="0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algn="l" fontAlgn="base"/>
                      <a:r>
                        <a:rPr lang="en-US" sz="1400" b="0" i="0">
                          <a:solidFill>
                            <a:srgbClr val="000000"/>
                          </a:solidFill>
                          <a:effectLst/>
                          <a:latin typeface="Arial" panose="020B0604020202020204" pitchFamily="34" charset="0"/>
                        </a:rPr>
                        <a:t>Local Area Network: </a:t>
                      </a:r>
                      <a:r>
                        <a:rPr lang="en-US" sz="1400" b="0" i="0">
                          <a:solidFill>
                            <a:schemeClr val="tx1"/>
                          </a:solidFill>
                          <a:effectLst/>
                          <a:latin typeface="Arial" panose="020B0604020202020204" pitchFamily="34" charset="0"/>
                        </a:rPr>
                        <a:t>Ethernet​</a:t>
                      </a:r>
                      <a:endParaRPr lang="en-US" sz="1400" b="0" i="0">
                        <a:solidFill>
                          <a:schemeClr val="tx1"/>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444118883"/>
                  </a:ext>
                </a:extLst>
              </a:tr>
              <a:tr h="234399">
                <a:tc vMerge="1">
                  <a:txBody>
                    <a:bodyPr/>
                    <a:lstStyle/>
                    <a:p>
                      <a:endParaRPr lang="en-SG"/>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08/Feb/2023​</a:t>
                      </a:r>
                      <a:endParaRPr kumimoji="0" lang="en-US" sz="1400" b="0" i="0" u="none" strike="noStrike" kern="1200" cap="none" spc="0" normalizeH="0" baseline="0" noProof="0">
                        <a:ln>
                          <a:noFill/>
                        </a:ln>
                        <a:solidFill>
                          <a:srgbClr val="0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tc>
                  <a:txBody>
                    <a:bodyPr/>
                    <a:lstStyle/>
                    <a:p>
                      <a:pPr algn="l" fontAlgn="base"/>
                      <a:r>
                        <a:rPr lang="en-US" sz="1400" b="0" i="0">
                          <a:solidFill>
                            <a:srgbClr val="000000"/>
                          </a:solidFill>
                          <a:effectLst/>
                          <a:latin typeface="Arial" panose="020B0604020202020204" pitchFamily="34" charset="0"/>
                        </a:rPr>
                        <a:t>Local Area Network: </a:t>
                      </a:r>
                      <a:r>
                        <a:rPr lang="en-US" sz="1400" b="0" i="0">
                          <a:solidFill>
                            <a:schemeClr val="tx1"/>
                          </a:solidFill>
                          <a:effectLst/>
                          <a:latin typeface="Arial" panose="020B0604020202020204" pitchFamily="34" charset="0"/>
                        </a:rPr>
                        <a:t>Ethernet Evolutions​</a:t>
                      </a:r>
                      <a:endParaRPr lang="en-US" sz="1400" b="0" i="0">
                        <a:solidFill>
                          <a:schemeClr val="tx1"/>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2139948469"/>
                  </a:ext>
                </a:extLst>
              </a:tr>
              <a:tr h="351980">
                <a:tc rowSpan="2">
                  <a:txBody>
                    <a:bodyPr/>
                    <a:lstStyle/>
                    <a:p>
                      <a:pPr algn="l" fontAlgn="base"/>
                      <a:r>
                        <a:rPr lang="en-US" sz="1400" b="0" i="0">
                          <a:solidFill>
                            <a:srgbClr val="000000"/>
                          </a:solidFill>
                          <a:effectLst/>
                          <a:latin typeface="Arial" panose="020B0604020202020204" pitchFamily="34" charset="0"/>
                        </a:rPr>
                        <a:t>Week 6</a:t>
                      </a:r>
                      <a:endParaRPr lang="en-US" sz="1400" b="0" i="0">
                        <a:solidFill>
                          <a:srgbClr val="0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Arial" panose="020B0604020202020204" pitchFamily="34" charset="0"/>
                          <a:ea typeface="+mn-ea"/>
                          <a:cs typeface="+mn-cs"/>
                        </a:rPr>
                        <a:t>13/Feb/2023​</a:t>
                      </a:r>
                      <a:endParaRPr kumimoji="0" lang="en-US" sz="1400" b="0" i="0" u="none" strike="noStrike" kern="1200" cap="none" spc="0" normalizeH="0" baseline="0" noProof="0">
                        <a:ln>
                          <a:noFill/>
                        </a:ln>
                        <a:solidFill>
                          <a:srgbClr val="C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algn="l" fontAlgn="base"/>
                      <a:r>
                        <a:rPr lang="en-US" sz="1400" b="0" i="0">
                          <a:solidFill>
                            <a:srgbClr val="C00000"/>
                          </a:solidFill>
                          <a:effectLst/>
                          <a:latin typeface="Arial" panose="020B0604020202020204" pitchFamily="34" charset="0"/>
                        </a:rPr>
                        <a:t>Wireless Local Area Network (WLAN): Overview and 802.11</a:t>
                      </a:r>
                      <a:endParaRPr lang="en-US" sz="1400" b="0" i="0">
                        <a:solidFill>
                          <a:srgbClr val="C00000"/>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723176197"/>
                  </a:ext>
                </a:extLst>
              </a:tr>
              <a:tr h="540059">
                <a:tc vMerge="1">
                  <a:txBody>
                    <a:bodyPr/>
                    <a:lstStyle/>
                    <a:p>
                      <a:endParaRPr lang="en-SG"/>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15/Feb/2023​</a:t>
                      </a:r>
                      <a:endParaRPr kumimoji="0" lang="en-US" sz="1400" b="0" i="0" u="none" strike="noStrike" kern="1200" cap="none" spc="0" normalizeH="0" baseline="0" noProof="0">
                        <a:ln>
                          <a:noFill/>
                        </a:ln>
                        <a:solidFill>
                          <a:srgbClr val="000000"/>
                        </a:solidFill>
                        <a:effectLst/>
                        <a:uLnTx/>
                        <a:uFillTx/>
                        <a:latin typeface="Arial"/>
                        <a:ea typeface="+mn-ea"/>
                        <a:cs typeface="+mn-cs"/>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a:solidFill>
                            <a:srgbClr val="000000"/>
                          </a:solidFill>
                          <a:effectLst/>
                          <a:latin typeface="Arial" panose="020B0604020202020204" pitchFamily="34" charset="0"/>
                        </a:rPr>
                        <a:t>First Part: WLAN’s Multi-Access Reservation Protocol (MARP)</a:t>
                      </a:r>
                      <a:r>
                        <a:rPr lang="en-US" altLang="zh-CN" sz="1400" b="0" i="0">
                          <a:solidFill>
                            <a:srgbClr val="000000"/>
                          </a:solidFill>
                          <a:effectLst/>
                          <a:latin typeface="Arial" panose="020B0604020202020204" pitchFamily="34" charset="0"/>
                        </a:rPr>
                        <a:t>;</a:t>
                      </a:r>
                      <a:endParaRPr lang="en-US" sz="1400" b="0" i="0">
                        <a:solidFill>
                          <a:srgbClr val="000000"/>
                        </a:solidFill>
                        <a:effectLst/>
                        <a:latin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a:solidFill>
                            <a:srgbClr val="000000"/>
                          </a:solidFill>
                          <a:effectLst/>
                          <a:latin typeface="Arial" panose="020B0604020202020204" pitchFamily="34" charset="0"/>
                        </a:rPr>
                        <a:t>Second Part: A Brief Overview of Network </a:t>
                      </a:r>
                      <a:r>
                        <a:rPr lang="en-US" altLang="zh-CN" sz="1400" b="0" i="0">
                          <a:solidFill>
                            <a:srgbClr val="000000"/>
                          </a:solidFill>
                          <a:effectLst/>
                          <a:latin typeface="Arial" panose="020B0604020202020204" pitchFamily="34" charset="0"/>
                        </a:rPr>
                        <a:t>P</a:t>
                      </a:r>
                      <a:r>
                        <a:rPr lang="en-US" sz="1400" b="0" i="0">
                          <a:solidFill>
                            <a:srgbClr val="000000"/>
                          </a:solidFill>
                          <a:effectLst/>
                          <a:latin typeface="Arial" panose="020B0604020202020204" pitchFamily="34" charset="0"/>
                        </a:rPr>
                        <a:t>aradigms​</a:t>
                      </a: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2752234817"/>
                  </a:ext>
                </a:extLst>
              </a:tr>
              <a:tr h="351980">
                <a:tc rowSpan="2">
                  <a:txBody>
                    <a:bodyPr/>
                    <a:lstStyle/>
                    <a:p>
                      <a:pPr algn="l" fontAlgn="base"/>
                      <a:r>
                        <a:rPr lang="en-US" sz="1400" b="0" i="0">
                          <a:solidFill>
                            <a:srgbClr val="000000"/>
                          </a:solidFill>
                          <a:effectLst/>
                        </a:rPr>
                        <a:t>Week 7</a:t>
                      </a: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CBCBCB"/>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20/Feb/2023</a:t>
                      </a: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chemeClr val="accent3">
                        <a:lumMod val="75000"/>
                      </a:schemeClr>
                    </a:solidFill>
                  </a:tcPr>
                </a:tc>
                <a:tc>
                  <a:txBody>
                    <a:bodyPr/>
                    <a:lstStyle/>
                    <a:p>
                      <a:pPr algn="l" fontAlgn="base"/>
                      <a:r>
                        <a:rPr lang="en-US" sz="1400" b="0" i="0">
                          <a:solidFill>
                            <a:schemeClr val="tx1"/>
                          </a:solidFill>
                          <a:effectLst/>
                          <a:latin typeface="Arial" panose="020B0604020202020204" pitchFamily="34" charset="0"/>
                        </a:rPr>
                        <a:t>Network Paradigms​: Circuit Switching versus Packet Switching</a:t>
                      </a:r>
                      <a:endParaRPr lang="en-US" sz="1400" b="0" i="0">
                        <a:solidFill>
                          <a:schemeClr val="tx1"/>
                        </a:solidFill>
                        <a:effectLst/>
                      </a:endParaRP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948405927"/>
                  </a:ext>
                </a:extLst>
              </a:tr>
              <a:tr h="205554">
                <a:tc vMerge="1">
                  <a:txBody>
                    <a:bodyPr/>
                    <a:lstStyle/>
                    <a:p>
                      <a:endParaRPr lang="en-SG"/>
                    </a:p>
                  </a:txBody>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22/Feb/2023</a:t>
                      </a: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tc>
                  <a:txBody>
                    <a:bodyPr/>
                    <a:lstStyle/>
                    <a:p>
                      <a:pPr algn="l" fontAlgn="base"/>
                      <a:r>
                        <a:rPr lang="en-US" sz="1400" b="0" i="0">
                          <a:solidFill>
                            <a:srgbClr val="000000"/>
                          </a:solidFill>
                          <a:effectLst/>
                        </a:rPr>
                        <a:t>Mobile Access Networks</a:t>
                      </a:r>
                    </a:p>
                  </a:txBody>
                  <a:tcPr marL="65618" marR="65618" marT="32809" marB="32809">
                    <a:lnL w="12859" cap="flat" cmpd="sng" algn="ctr">
                      <a:solidFill>
                        <a:srgbClr val="FFFFFF"/>
                      </a:solidFill>
                      <a:prstDash val="solid"/>
                      <a:round/>
                      <a:headEnd type="none" w="med" len="med"/>
                      <a:tailEnd type="none" w="med" len="med"/>
                    </a:lnL>
                    <a:lnR w="12859"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01200488"/>
                  </a:ext>
                </a:extLst>
              </a:tr>
            </a:tbl>
          </a:graphicData>
        </a:graphic>
      </p:graphicFrame>
    </p:spTree>
    <p:extLst>
      <p:ext uri="{BB962C8B-B14F-4D97-AF65-F5344CB8AC3E}">
        <p14:creationId xmlns:p14="http://schemas.microsoft.com/office/powerpoint/2010/main" val="1474596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3" name="Picture 2" descr="Chart, radar chart&#10;&#10;Description automatically generated">
            <a:extLst>
              <a:ext uri="{FF2B5EF4-FFF2-40B4-BE49-F238E27FC236}">
                <a16:creationId xmlns:a16="http://schemas.microsoft.com/office/drawing/2014/main" id="{4F6C2B33-7D81-4E7E-80E5-73EEFD0702DE}"/>
              </a:ext>
            </a:extLst>
          </p:cNvPr>
          <p:cNvPicPr>
            <a:picLocks noChangeAspect="1"/>
          </p:cNvPicPr>
          <p:nvPr/>
        </p:nvPicPr>
        <p:blipFill>
          <a:blip r:embed="rId3"/>
          <a:stretch>
            <a:fillRect/>
          </a:stretch>
        </p:blipFill>
        <p:spPr>
          <a:xfrm>
            <a:off x="6179563" y="2176625"/>
            <a:ext cx="2964437" cy="2088061"/>
          </a:xfrm>
          <a:prstGeom prst="rect">
            <a:avLst/>
          </a:prstGeom>
        </p:spPr>
      </p:pic>
      <p:sp>
        <p:nvSpPr>
          <p:cNvPr id="145" name="Google Shape;145;p9"/>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Wireless Link Characteristics</a:t>
            </a:r>
            <a:endParaRPr/>
          </a:p>
        </p:txBody>
      </p:sp>
      <p:sp>
        <p:nvSpPr>
          <p:cNvPr id="146" name="Google Shape;146;p9"/>
          <p:cNvSpPr txBox="1">
            <a:spLocks noGrp="1"/>
          </p:cNvSpPr>
          <p:nvPr>
            <p:ph type="body" idx="1"/>
          </p:nvPr>
        </p:nvSpPr>
        <p:spPr>
          <a:xfrm>
            <a:off x="457200" y="1219200"/>
            <a:ext cx="6279266"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a:t>Different from wired link …</a:t>
            </a:r>
            <a:endParaRPr/>
          </a:p>
          <a:p>
            <a:pPr marL="742950" lvl="1" indent="-285750" algn="l" rtl="0">
              <a:spcBef>
                <a:spcPts val="480"/>
              </a:spcBef>
              <a:spcAft>
                <a:spcPts val="0"/>
              </a:spcAft>
              <a:buClr>
                <a:srgbClr val="FF0000"/>
              </a:buClr>
              <a:buSzPts val="2400"/>
              <a:buFont typeface="Arial"/>
              <a:buChar char="–"/>
            </a:pPr>
            <a:r>
              <a:rPr lang="en-US">
                <a:solidFill>
                  <a:srgbClr val="FF0000"/>
                </a:solidFill>
              </a:rPr>
              <a:t>Decreased signal strength:</a:t>
            </a:r>
            <a:r>
              <a:rPr lang="en-US"/>
              <a:t> radio signal attenuates as it propagates through matter (path loss)</a:t>
            </a:r>
            <a:endParaRPr/>
          </a:p>
          <a:p>
            <a:pPr marL="742950" lvl="1" indent="-285750" algn="l" rtl="0">
              <a:spcBef>
                <a:spcPts val="480"/>
              </a:spcBef>
              <a:spcAft>
                <a:spcPts val="0"/>
              </a:spcAft>
              <a:buClr>
                <a:srgbClr val="FF0000"/>
              </a:buClr>
              <a:buSzPts val="2400"/>
              <a:buFont typeface="Arial"/>
              <a:buChar char="–"/>
            </a:pPr>
            <a:r>
              <a:rPr lang="en-US">
                <a:solidFill>
                  <a:srgbClr val="FF0000"/>
                </a:solidFill>
              </a:rPr>
              <a:t>Interference from other sources:</a:t>
            </a:r>
            <a:r>
              <a:rPr lang="en-US"/>
              <a:t> standardized wireless network frequencies (e.g., 2.4 GHz) shared by other devices (e.g., phone); devices interfere as well</a:t>
            </a:r>
            <a:endParaRPr/>
          </a:p>
          <a:p>
            <a:pPr marL="742950" lvl="1" indent="-285750" algn="l" rtl="0">
              <a:spcBef>
                <a:spcPts val="480"/>
              </a:spcBef>
              <a:spcAft>
                <a:spcPts val="0"/>
              </a:spcAft>
              <a:buClr>
                <a:srgbClr val="FF0000"/>
              </a:buClr>
              <a:buSzPts val="2400"/>
              <a:buFont typeface="Arial"/>
              <a:buChar char="–"/>
            </a:pPr>
            <a:r>
              <a:rPr lang="en-US">
                <a:solidFill>
                  <a:srgbClr val="FF0000"/>
                </a:solidFill>
              </a:rPr>
              <a:t>Multipath propagation:</a:t>
            </a:r>
            <a:r>
              <a:rPr lang="en-US"/>
              <a:t> radio signal reflects off objects ground, arriving at destination at slightly different times</a:t>
            </a:r>
            <a:endParaRPr/>
          </a:p>
        </p:txBody>
      </p:sp>
      <p:sp>
        <p:nvSpPr>
          <p:cNvPr id="147" name="Google Shape;147;p9"/>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10</a:t>
            </a:fld>
            <a:endParaRPr/>
          </a:p>
        </p:txBody>
      </p:sp>
      <p:sp>
        <p:nvSpPr>
          <p:cNvPr id="4" name="Rectangle 3">
            <a:extLst>
              <a:ext uri="{FF2B5EF4-FFF2-40B4-BE49-F238E27FC236}">
                <a16:creationId xmlns:a16="http://schemas.microsoft.com/office/drawing/2014/main" id="{48306A6C-B4B8-43FD-A015-481EC12B2812}"/>
              </a:ext>
            </a:extLst>
          </p:cNvPr>
          <p:cNvSpPr/>
          <p:nvPr/>
        </p:nvSpPr>
        <p:spPr>
          <a:xfrm>
            <a:off x="329878" y="5906165"/>
            <a:ext cx="9323407" cy="400110"/>
          </a:xfrm>
          <a:prstGeom prst="rect">
            <a:avLst/>
          </a:prstGeom>
        </p:spPr>
        <p:txBody>
          <a:bodyPr wrap="square">
            <a:spAutoFit/>
          </a:bodyPr>
          <a:lstStyle/>
          <a:p>
            <a:pPr marL="457200" lvl="1">
              <a:spcBef>
                <a:spcPts val="480"/>
              </a:spcBef>
              <a:buClr>
                <a:schemeClr val="dk1"/>
              </a:buClr>
              <a:buSzPts val="2400"/>
            </a:pPr>
            <a:r>
              <a:rPr lang="en-US" sz="2000" b="1">
                <a:solidFill>
                  <a:srgbClr val="0070C0"/>
                </a:solidFill>
              </a:rPr>
              <a:t>… make communication over wireless link much more “difficult”</a:t>
            </a:r>
          </a:p>
        </p:txBody>
      </p:sp>
      <p:sp>
        <p:nvSpPr>
          <p:cNvPr id="7" name="TextBox 6">
            <a:extLst>
              <a:ext uri="{FF2B5EF4-FFF2-40B4-BE49-F238E27FC236}">
                <a16:creationId xmlns:a16="http://schemas.microsoft.com/office/drawing/2014/main" id="{2636A81C-1871-784B-A0A6-E0E80C260A59}"/>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WLAN Architecture</a:t>
            </a:r>
            <a:endParaRPr/>
          </a:p>
        </p:txBody>
      </p:sp>
      <p:sp>
        <p:nvSpPr>
          <p:cNvPr id="154" name="Google Shape;154;p10"/>
          <p:cNvSpPr txBox="1">
            <a:spLocks noGrp="1"/>
          </p:cNvSpPr>
          <p:nvPr>
            <p:ph type="body" idx="1"/>
          </p:nvPr>
        </p:nvSpPr>
        <p:spPr>
          <a:xfrm>
            <a:off x="457200" y="1219200"/>
            <a:ext cx="50292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Font typeface="Arial"/>
              <a:buChar char="•"/>
            </a:pPr>
            <a:r>
              <a:rPr lang="en-US" sz="2400"/>
              <a:t>Building Modules</a:t>
            </a:r>
            <a:endParaRPr/>
          </a:p>
          <a:p>
            <a:pPr marL="742950" lvl="1" indent="-285750" algn="l" rtl="0">
              <a:spcBef>
                <a:spcPts val="400"/>
              </a:spcBef>
              <a:spcAft>
                <a:spcPts val="0"/>
              </a:spcAft>
              <a:buClr>
                <a:schemeClr val="dk1"/>
              </a:buClr>
              <a:buSzPts val="2000"/>
              <a:buFont typeface="Arial"/>
              <a:buChar char="–"/>
            </a:pPr>
            <a:r>
              <a:rPr lang="en-US" sz="2000"/>
              <a:t>Station (STA)</a:t>
            </a:r>
            <a:endParaRPr/>
          </a:p>
          <a:p>
            <a:pPr marL="1143000" lvl="2" indent="-228600" algn="l" rtl="0">
              <a:spcBef>
                <a:spcPts val="320"/>
              </a:spcBef>
              <a:spcAft>
                <a:spcPts val="0"/>
              </a:spcAft>
              <a:buClr>
                <a:srgbClr val="6699FF"/>
              </a:buClr>
              <a:buSzPts val="1600"/>
              <a:buFont typeface="Arial"/>
              <a:buChar char="•"/>
            </a:pPr>
            <a:r>
              <a:rPr lang="en-US" sz="1600">
                <a:solidFill>
                  <a:srgbClr val="6699FF"/>
                </a:solidFill>
              </a:rPr>
              <a:t>Mobile node</a:t>
            </a:r>
            <a:endParaRPr/>
          </a:p>
          <a:p>
            <a:pPr marL="1143000" lvl="2" indent="-228600" algn="l" rtl="0">
              <a:spcBef>
                <a:spcPts val="320"/>
              </a:spcBef>
              <a:spcAft>
                <a:spcPts val="0"/>
              </a:spcAft>
              <a:buClr>
                <a:srgbClr val="6699FF"/>
              </a:buClr>
              <a:buSzPts val="1600"/>
              <a:buFont typeface="Arial"/>
              <a:buChar char="•"/>
            </a:pPr>
            <a:r>
              <a:rPr lang="en-US" sz="1600">
                <a:solidFill>
                  <a:srgbClr val="6699FF"/>
                </a:solidFill>
              </a:rPr>
              <a:t>Smartphone, pad, laptop</a:t>
            </a:r>
            <a:endParaRPr sz="1600"/>
          </a:p>
          <a:p>
            <a:pPr marL="742950" lvl="1" indent="-285750" algn="l" rtl="0">
              <a:spcBef>
                <a:spcPts val="400"/>
              </a:spcBef>
              <a:spcAft>
                <a:spcPts val="0"/>
              </a:spcAft>
              <a:buClr>
                <a:schemeClr val="dk1"/>
              </a:buClr>
              <a:buSzPts val="2000"/>
              <a:buFont typeface="Arial"/>
              <a:buChar char="–"/>
            </a:pPr>
            <a:r>
              <a:rPr lang="en-US" sz="2000"/>
              <a:t>Access Point (AP) </a:t>
            </a:r>
            <a:endParaRPr/>
          </a:p>
          <a:p>
            <a:pPr marL="1143000" lvl="2" indent="-228600" algn="l" rtl="0">
              <a:spcBef>
                <a:spcPts val="320"/>
              </a:spcBef>
              <a:spcAft>
                <a:spcPts val="0"/>
              </a:spcAft>
              <a:buClr>
                <a:srgbClr val="6699FF"/>
              </a:buClr>
              <a:buSzPts val="1600"/>
              <a:buFont typeface="Arial"/>
              <a:buChar char="•"/>
            </a:pPr>
            <a:r>
              <a:rPr lang="en-US" sz="1600">
                <a:solidFill>
                  <a:srgbClr val="6699FF"/>
                </a:solidFill>
              </a:rPr>
              <a:t>Stations are connected to access points.</a:t>
            </a:r>
            <a:endParaRPr/>
          </a:p>
          <a:p>
            <a:pPr marL="342900" lvl="0" indent="-342900" algn="l" rtl="0">
              <a:spcBef>
                <a:spcPts val="480"/>
              </a:spcBef>
              <a:spcAft>
                <a:spcPts val="0"/>
              </a:spcAft>
              <a:buClr>
                <a:schemeClr val="dk1"/>
              </a:buClr>
              <a:buSzPts val="2400"/>
              <a:buFont typeface="Arial"/>
              <a:buChar char="•"/>
            </a:pPr>
            <a:r>
              <a:rPr lang="en-US" sz="2400"/>
              <a:t>Two Architectural Modes</a:t>
            </a:r>
            <a:endParaRPr/>
          </a:p>
          <a:p>
            <a:pPr marL="742950" lvl="1" indent="-285750" algn="l" rtl="0">
              <a:spcBef>
                <a:spcPts val="400"/>
              </a:spcBef>
              <a:spcAft>
                <a:spcPts val="0"/>
              </a:spcAft>
              <a:buClr>
                <a:srgbClr val="6699FF"/>
              </a:buClr>
              <a:buSzPts val="2000"/>
              <a:buFont typeface="Arial"/>
              <a:buChar char="–"/>
            </a:pPr>
            <a:r>
              <a:rPr lang="en-US" sz="2000">
                <a:solidFill>
                  <a:srgbClr val="6699FF"/>
                </a:solidFill>
              </a:rPr>
              <a:t>Infrastructure: centralized</a:t>
            </a:r>
            <a:endParaRPr/>
          </a:p>
          <a:p>
            <a:pPr marL="742950" lvl="1" indent="-285750" algn="l" rtl="0">
              <a:spcBef>
                <a:spcPts val="400"/>
              </a:spcBef>
              <a:spcAft>
                <a:spcPts val="0"/>
              </a:spcAft>
              <a:buClr>
                <a:srgbClr val="6699FF"/>
              </a:buClr>
              <a:buSzPts val="2000"/>
              <a:buFont typeface="Arial"/>
              <a:buChar char="–"/>
            </a:pPr>
            <a:r>
              <a:rPr lang="en-US" sz="2000">
                <a:solidFill>
                  <a:srgbClr val="6699FF"/>
                </a:solidFill>
              </a:rPr>
              <a:t>Ad Hoc: distributed</a:t>
            </a:r>
            <a:endParaRPr sz="2000"/>
          </a:p>
        </p:txBody>
      </p:sp>
      <p:sp>
        <p:nvSpPr>
          <p:cNvPr id="155" name="Google Shape;155;p10"/>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11</a:t>
            </a:fld>
            <a:endParaRPr/>
          </a:p>
        </p:txBody>
      </p:sp>
      <p:sp>
        <p:nvSpPr>
          <p:cNvPr id="156" name="Google Shape;156;p10"/>
          <p:cNvSpPr/>
          <p:nvPr/>
        </p:nvSpPr>
        <p:spPr>
          <a:xfrm>
            <a:off x="5791200" y="4029247"/>
            <a:ext cx="3048000" cy="1828800"/>
          </a:xfrm>
          <a:prstGeom prst="ellipse">
            <a:avLst/>
          </a:prstGeom>
          <a:solidFill>
            <a:srgbClr val="66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57" name="Google Shape;157;p10"/>
          <p:cNvGrpSpPr/>
          <p:nvPr/>
        </p:nvGrpSpPr>
        <p:grpSpPr>
          <a:xfrm>
            <a:off x="6970712" y="4486447"/>
            <a:ext cx="381000" cy="304800"/>
            <a:chOff x="1248" y="2736"/>
            <a:chExt cx="240" cy="192"/>
          </a:xfrm>
        </p:grpSpPr>
        <p:cxnSp>
          <p:nvCxnSpPr>
            <p:cNvPr id="158" name="Google Shape;158;p10"/>
            <p:cNvCxnSpPr/>
            <p:nvPr/>
          </p:nvCxnSpPr>
          <p:spPr>
            <a:xfrm rot="10800000" flipH="1">
              <a:off x="1296" y="2736"/>
              <a:ext cx="192" cy="96"/>
            </a:xfrm>
            <a:prstGeom prst="straightConnector1">
              <a:avLst/>
            </a:prstGeom>
            <a:noFill/>
            <a:ln w="12700" cap="flat" cmpd="sng">
              <a:solidFill>
                <a:schemeClr val="dk1"/>
              </a:solidFill>
              <a:prstDash val="solid"/>
              <a:round/>
              <a:headEnd type="none" w="med" len="med"/>
              <a:tailEnd type="triangle" w="med" len="med"/>
            </a:ln>
          </p:spPr>
        </p:cxnSp>
        <p:cxnSp>
          <p:nvCxnSpPr>
            <p:cNvPr id="159" name="Google Shape;159;p10"/>
            <p:cNvCxnSpPr/>
            <p:nvPr/>
          </p:nvCxnSpPr>
          <p:spPr>
            <a:xfrm flipH="1">
              <a:off x="1248" y="2832"/>
              <a:ext cx="192" cy="96"/>
            </a:xfrm>
            <a:prstGeom prst="straightConnector1">
              <a:avLst/>
            </a:prstGeom>
            <a:noFill/>
            <a:ln w="12700" cap="flat" cmpd="sng">
              <a:solidFill>
                <a:schemeClr val="dk1"/>
              </a:solidFill>
              <a:prstDash val="solid"/>
              <a:round/>
              <a:headEnd type="none" w="med" len="med"/>
              <a:tailEnd type="triangle" w="med" len="med"/>
            </a:ln>
          </p:spPr>
        </p:cxnSp>
        <p:cxnSp>
          <p:nvCxnSpPr>
            <p:cNvPr id="160" name="Google Shape;160;p10"/>
            <p:cNvCxnSpPr/>
            <p:nvPr/>
          </p:nvCxnSpPr>
          <p:spPr>
            <a:xfrm>
              <a:off x="1296" y="2832"/>
              <a:ext cx="144" cy="0"/>
            </a:xfrm>
            <a:prstGeom prst="straightConnector1">
              <a:avLst/>
            </a:prstGeom>
            <a:noFill/>
            <a:ln w="12700" cap="flat" cmpd="sng">
              <a:solidFill>
                <a:schemeClr val="dk1"/>
              </a:solidFill>
              <a:prstDash val="solid"/>
              <a:round/>
              <a:headEnd type="none" w="med" len="med"/>
              <a:tailEnd type="none" w="med" len="med"/>
            </a:ln>
          </p:spPr>
        </p:cxnSp>
      </p:grpSp>
      <p:grpSp>
        <p:nvGrpSpPr>
          <p:cNvPr id="161" name="Google Shape;161;p10"/>
          <p:cNvGrpSpPr/>
          <p:nvPr/>
        </p:nvGrpSpPr>
        <p:grpSpPr>
          <a:xfrm flipH="1">
            <a:off x="7046912" y="5172247"/>
            <a:ext cx="381000" cy="304800"/>
            <a:chOff x="1248" y="2736"/>
            <a:chExt cx="240" cy="192"/>
          </a:xfrm>
        </p:grpSpPr>
        <p:cxnSp>
          <p:nvCxnSpPr>
            <p:cNvPr id="162" name="Google Shape;162;p10"/>
            <p:cNvCxnSpPr/>
            <p:nvPr/>
          </p:nvCxnSpPr>
          <p:spPr>
            <a:xfrm rot="10800000" flipH="1">
              <a:off x="1296" y="2736"/>
              <a:ext cx="192" cy="96"/>
            </a:xfrm>
            <a:prstGeom prst="straightConnector1">
              <a:avLst/>
            </a:prstGeom>
            <a:noFill/>
            <a:ln w="12700" cap="flat" cmpd="sng">
              <a:solidFill>
                <a:schemeClr val="dk1"/>
              </a:solidFill>
              <a:prstDash val="solid"/>
              <a:round/>
              <a:headEnd type="none" w="med" len="med"/>
              <a:tailEnd type="triangle" w="med" len="med"/>
            </a:ln>
          </p:spPr>
        </p:cxnSp>
        <p:cxnSp>
          <p:nvCxnSpPr>
            <p:cNvPr id="163" name="Google Shape;163;p10"/>
            <p:cNvCxnSpPr/>
            <p:nvPr/>
          </p:nvCxnSpPr>
          <p:spPr>
            <a:xfrm flipH="1">
              <a:off x="1248" y="2832"/>
              <a:ext cx="192" cy="96"/>
            </a:xfrm>
            <a:prstGeom prst="straightConnector1">
              <a:avLst/>
            </a:prstGeom>
            <a:noFill/>
            <a:ln w="12700" cap="flat" cmpd="sng">
              <a:solidFill>
                <a:schemeClr val="dk1"/>
              </a:solidFill>
              <a:prstDash val="solid"/>
              <a:round/>
              <a:headEnd type="none" w="med" len="med"/>
              <a:tailEnd type="triangle" w="med" len="med"/>
            </a:ln>
          </p:spPr>
        </p:cxnSp>
        <p:cxnSp>
          <p:nvCxnSpPr>
            <p:cNvPr id="164" name="Google Shape;164;p10"/>
            <p:cNvCxnSpPr/>
            <p:nvPr/>
          </p:nvCxnSpPr>
          <p:spPr>
            <a:xfrm>
              <a:off x="1296" y="2832"/>
              <a:ext cx="144" cy="0"/>
            </a:xfrm>
            <a:prstGeom prst="straightConnector1">
              <a:avLst/>
            </a:prstGeom>
            <a:noFill/>
            <a:ln w="12700" cap="flat" cmpd="sng">
              <a:solidFill>
                <a:schemeClr val="dk1"/>
              </a:solidFill>
              <a:prstDash val="solid"/>
              <a:round/>
              <a:headEnd type="none" w="med" len="med"/>
              <a:tailEnd type="none" w="med" len="med"/>
            </a:ln>
          </p:spPr>
        </p:cxnSp>
      </p:grpSp>
      <p:grpSp>
        <p:nvGrpSpPr>
          <p:cNvPr id="165" name="Google Shape;165;p10"/>
          <p:cNvGrpSpPr/>
          <p:nvPr/>
        </p:nvGrpSpPr>
        <p:grpSpPr>
          <a:xfrm>
            <a:off x="6361112" y="4638847"/>
            <a:ext cx="469900" cy="685800"/>
            <a:chOff x="3360" y="3024"/>
            <a:chExt cx="296" cy="432"/>
          </a:xfrm>
        </p:grpSpPr>
        <p:sp>
          <p:nvSpPr>
            <p:cNvPr id="166" name="Google Shape;166;p10"/>
            <p:cNvSpPr/>
            <p:nvPr/>
          </p:nvSpPr>
          <p:spPr>
            <a:xfrm>
              <a:off x="3394" y="3298"/>
              <a:ext cx="9" cy="5"/>
            </a:xfrm>
            <a:custGeom>
              <a:avLst/>
              <a:gdLst/>
              <a:ahLst/>
              <a:cxnLst/>
              <a:rect l="l" t="t" r="r" b="b"/>
              <a:pathLst>
                <a:path w="206" h="84" extrusionOk="0">
                  <a:moveTo>
                    <a:pt x="0" y="67"/>
                  </a:moveTo>
                  <a:lnTo>
                    <a:pt x="199" y="0"/>
                  </a:lnTo>
                  <a:lnTo>
                    <a:pt x="206" y="17"/>
                  </a:lnTo>
                  <a:lnTo>
                    <a:pt x="7" y="84"/>
                  </a:lnTo>
                  <a:lnTo>
                    <a:pt x="0" y="67"/>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10"/>
            <p:cNvSpPr/>
            <p:nvPr/>
          </p:nvSpPr>
          <p:spPr>
            <a:xfrm>
              <a:off x="3453" y="3450"/>
              <a:ext cx="3" cy="6"/>
            </a:xfrm>
            <a:custGeom>
              <a:avLst/>
              <a:gdLst/>
              <a:ahLst/>
              <a:cxnLst/>
              <a:rect l="l" t="t" r="r" b="b"/>
              <a:pathLst>
                <a:path w="82" h="108" extrusionOk="0">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 name="Google Shape;168;p10"/>
            <p:cNvSpPr/>
            <p:nvPr/>
          </p:nvSpPr>
          <p:spPr>
            <a:xfrm>
              <a:off x="3443" y="3433"/>
              <a:ext cx="13" cy="18"/>
            </a:xfrm>
            <a:custGeom>
              <a:avLst/>
              <a:gdLst/>
              <a:ahLst/>
              <a:cxnLst/>
              <a:rect l="l" t="t" r="r" b="b"/>
              <a:pathLst>
                <a:path w="293" h="319" extrusionOk="0">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169;p10"/>
            <p:cNvSpPr/>
            <p:nvPr/>
          </p:nvSpPr>
          <p:spPr>
            <a:xfrm>
              <a:off x="3394" y="3299"/>
              <a:ext cx="60" cy="139"/>
            </a:xfrm>
            <a:custGeom>
              <a:avLst/>
              <a:gdLst/>
              <a:ahLst/>
              <a:cxnLst/>
              <a:rect l="l" t="t" r="r" b="b"/>
              <a:pathLst>
                <a:path w="1314" h="2506" extrusionOk="0">
                  <a:moveTo>
                    <a:pt x="198" y="0"/>
                  </a:moveTo>
                  <a:lnTo>
                    <a:pt x="0" y="66"/>
                  </a:lnTo>
                  <a:lnTo>
                    <a:pt x="1064" y="2506"/>
                  </a:lnTo>
                  <a:lnTo>
                    <a:pt x="1314" y="2421"/>
                  </a:lnTo>
                  <a:lnTo>
                    <a:pt x="198" y="0"/>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 name="Google Shape;170;p10"/>
            <p:cNvSpPr/>
            <p:nvPr/>
          </p:nvSpPr>
          <p:spPr>
            <a:xfrm>
              <a:off x="3392" y="3292"/>
              <a:ext cx="11" cy="10"/>
            </a:xfrm>
            <a:custGeom>
              <a:avLst/>
              <a:gdLst/>
              <a:ahLst/>
              <a:cxnLst/>
              <a:rect l="l" t="t" r="r" b="b"/>
              <a:pathLst>
                <a:path w="235" h="179" extrusionOk="0">
                  <a:moveTo>
                    <a:pt x="235" y="111"/>
                  </a:moveTo>
                  <a:lnTo>
                    <a:pt x="36" y="179"/>
                  </a:lnTo>
                  <a:lnTo>
                    <a:pt x="0" y="97"/>
                  </a:lnTo>
                  <a:lnTo>
                    <a:pt x="70" y="0"/>
                  </a:lnTo>
                  <a:lnTo>
                    <a:pt x="199" y="30"/>
                  </a:lnTo>
                  <a:lnTo>
                    <a:pt x="235" y="111"/>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171;p10"/>
            <p:cNvSpPr/>
            <p:nvPr/>
          </p:nvSpPr>
          <p:spPr>
            <a:xfrm>
              <a:off x="3403" y="3103"/>
              <a:ext cx="208" cy="202"/>
            </a:xfrm>
            <a:custGeom>
              <a:avLst/>
              <a:gdLst/>
              <a:ahLst/>
              <a:cxnLst/>
              <a:rect l="l" t="t" r="r" b="b"/>
              <a:pathLst>
                <a:path w="4569" h="3641" extrusionOk="0">
                  <a:moveTo>
                    <a:pt x="0" y="1626"/>
                  </a:moveTo>
                  <a:lnTo>
                    <a:pt x="3650" y="0"/>
                  </a:lnTo>
                  <a:lnTo>
                    <a:pt x="4569" y="1998"/>
                  </a:lnTo>
                  <a:lnTo>
                    <a:pt x="873" y="3641"/>
                  </a:lnTo>
                  <a:lnTo>
                    <a:pt x="0" y="1626"/>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172;p10"/>
            <p:cNvSpPr/>
            <p:nvPr/>
          </p:nvSpPr>
          <p:spPr>
            <a:xfrm>
              <a:off x="3385" y="3045"/>
              <a:ext cx="271" cy="393"/>
            </a:xfrm>
            <a:custGeom>
              <a:avLst/>
              <a:gdLst/>
              <a:ahLst/>
              <a:cxnLst/>
              <a:rect l="l" t="t" r="r" b="b"/>
              <a:pathLst>
                <a:path w="5957" h="7066" extrusionOk="0">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 name="Google Shape;173;p10"/>
            <p:cNvSpPr/>
            <p:nvPr/>
          </p:nvSpPr>
          <p:spPr>
            <a:xfrm>
              <a:off x="3569" y="3096"/>
              <a:ext cx="51" cy="121"/>
            </a:xfrm>
            <a:custGeom>
              <a:avLst/>
              <a:gdLst/>
              <a:ahLst/>
              <a:cxnLst/>
              <a:rect l="l" t="t" r="r" b="b"/>
              <a:pathLst>
                <a:path w="1134" h="2180" extrusionOk="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174;p10"/>
            <p:cNvSpPr/>
            <p:nvPr/>
          </p:nvSpPr>
          <p:spPr>
            <a:xfrm>
              <a:off x="3378" y="3082"/>
              <a:ext cx="207" cy="202"/>
            </a:xfrm>
            <a:custGeom>
              <a:avLst/>
              <a:gdLst/>
              <a:ahLst/>
              <a:cxnLst/>
              <a:rect l="l" t="t" r="r" b="b"/>
              <a:pathLst>
                <a:path w="4569" h="3641" extrusionOk="0">
                  <a:moveTo>
                    <a:pt x="0" y="1625"/>
                  </a:moveTo>
                  <a:lnTo>
                    <a:pt x="3650" y="0"/>
                  </a:lnTo>
                  <a:lnTo>
                    <a:pt x="4569" y="1997"/>
                  </a:lnTo>
                  <a:lnTo>
                    <a:pt x="873" y="3641"/>
                  </a:lnTo>
                  <a:lnTo>
                    <a:pt x="0" y="1625"/>
                  </a:lnTo>
                  <a:close/>
                </a:path>
              </a:pathLst>
            </a:custGeom>
            <a:solidFill>
              <a:srgbClr val="54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175;p10"/>
            <p:cNvSpPr/>
            <p:nvPr/>
          </p:nvSpPr>
          <p:spPr>
            <a:xfrm>
              <a:off x="3360" y="3024"/>
              <a:ext cx="271" cy="393"/>
            </a:xfrm>
            <a:custGeom>
              <a:avLst/>
              <a:gdLst/>
              <a:ahLst/>
              <a:cxnLst/>
              <a:rect l="l" t="t" r="r" b="b"/>
              <a:pathLst>
                <a:path w="5957" h="7065" extrusionOk="0">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0"/>
            <p:cNvSpPr/>
            <p:nvPr/>
          </p:nvSpPr>
          <p:spPr>
            <a:xfrm>
              <a:off x="3360" y="3024"/>
              <a:ext cx="162" cy="99"/>
            </a:xfrm>
            <a:custGeom>
              <a:avLst/>
              <a:gdLst/>
              <a:ahLst/>
              <a:cxnLst/>
              <a:rect l="l" t="t" r="r" b="b"/>
              <a:pathLst>
                <a:path w="3562" h="1773" extrusionOk="0">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10"/>
            <p:cNvSpPr/>
            <p:nvPr/>
          </p:nvSpPr>
          <p:spPr>
            <a:xfrm>
              <a:off x="3360" y="3024"/>
              <a:ext cx="161" cy="97"/>
            </a:xfrm>
            <a:custGeom>
              <a:avLst/>
              <a:gdLst/>
              <a:ahLst/>
              <a:cxnLst/>
              <a:rect l="l" t="t" r="r" b="b"/>
              <a:pathLst>
                <a:path w="3550" h="1748" extrusionOk="0">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10"/>
            <p:cNvSpPr/>
            <p:nvPr/>
          </p:nvSpPr>
          <p:spPr>
            <a:xfrm>
              <a:off x="3360" y="3024"/>
              <a:ext cx="161" cy="96"/>
            </a:xfrm>
            <a:custGeom>
              <a:avLst/>
              <a:gdLst/>
              <a:ahLst/>
              <a:cxnLst/>
              <a:rect l="l" t="t" r="r" b="b"/>
              <a:pathLst>
                <a:path w="3539" h="1724" extrusionOk="0">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10"/>
            <p:cNvSpPr/>
            <p:nvPr/>
          </p:nvSpPr>
          <p:spPr>
            <a:xfrm>
              <a:off x="3360" y="3024"/>
              <a:ext cx="160" cy="94"/>
            </a:xfrm>
            <a:custGeom>
              <a:avLst/>
              <a:gdLst/>
              <a:ahLst/>
              <a:cxnLst/>
              <a:rect l="l" t="t" r="r" b="b"/>
              <a:pathLst>
                <a:path w="3526" h="1698" extrusionOk="0">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10"/>
            <p:cNvSpPr/>
            <p:nvPr/>
          </p:nvSpPr>
          <p:spPr>
            <a:xfrm>
              <a:off x="3360" y="3024"/>
              <a:ext cx="160" cy="93"/>
            </a:xfrm>
            <a:custGeom>
              <a:avLst/>
              <a:gdLst/>
              <a:ahLst/>
              <a:cxnLst/>
              <a:rect l="l" t="t" r="r" b="b"/>
              <a:pathLst>
                <a:path w="3515" h="1674" extrusionOk="0">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10"/>
            <p:cNvSpPr/>
            <p:nvPr/>
          </p:nvSpPr>
          <p:spPr>
            <a:xfrm>
              <a:off x="3360" y="3024"/>
              <a:ext cx="159" cy="92"/>
            </a:xfrm>
            <a:custGeom>
              <a:avLst/>
              <a:gdLst/>
              <a:ahLst/>
              <a:cxnLst/>
              <a:rect l="l" t="t" r="r" b="b"/>
              <a:pathLst>
                <a:path w="3503" h="1649" extrusionOk="0">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10"/>
            <p:cNvSpPr/>
            <p:nvPr/>
          </p:nvSpPr>
          <p:spPr>
            <a:xfrm>
              <a:off x="3533" y="3064"/>
              <a:ext cx="2" cy="3"/>
            </a:xfrm>
            <a:custGeom>
              <a:avLst/>
              <a:gdLst/>
              <a:ahLst/>
              <a:cxnLst/>
              <a:rect l="l" t="t" r="r" b="b"/>
              <a:pathLst>
                <a:path w="28" h="40" extrusionOk="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10"/>
            <p:cNvSpPr/>
            <p:nvPr/>
          </p:nvSpPr>
          <p:spPr>
            <a:xfrm>
              <a:off x="3374" y="3064"/>
              <a:ext cx="160" cy="90"/>
            </a:xfrm>
            <a:custGeom>
              <a:avLst/>
              <a:gdLst/>
              <a:ahLst/>
              <a:cxnLst/>
              <a:rect l="l" t="t" r="r" b="b"/>
              <a:pathLst>
                <a:path w="3529" h="1614" extrusionOk="0">
                  <a:moveTo>
                    <a:pt x="8" y="1596"/>
                  </a:moveTo>
                  <a:lnTo>
                    <a:pt x="0" y="1577"/>
                  </a:lnTo>
                  <a:lnTo>
                    <a:pt x="3513" y="0"/>
                  </a:lnTo>
                  <a:lnTo>
                    <a:pt x="3529" y="38"/>
                  </a:lnTo>
                  <a:lnTo>
                    <a:pt x="16" y="1614"/>
                  </a:lnTo>
                  <a:lnTo>
                    <a:pt x="8" y="1596"/>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10"/>
            <p:cNvSpPr/>
            <p:nvPr/>
          </p:nvSpPr>
          <p:spPr>
            <a:xfrm>
              <a:off x="3373" y="3152"/>
              <a:ext cx="1" cy="2"/>
            </a:xfrm>
            <a:custGeom>
              <a:avLst/>
              <a:gdLst/>
              <a:ahLst/>
              <a:cxnLst/>
              <a:rect l="l" t="t" r="r" b="b"/>
              <a:pathLst>
                <a:path w="28" h="40" extrusionOk="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10"/>
            <p:cNvSpPr/>
            <p:nvPr/>
          </p:nvSpPr>
          <p:spPr>
            <a:xfrm>
              <a:off x="3537" y="3075"/>
              <a:ext cx="2" cy="2"/>
            </a:xfrm>
            <a:custGeom>
              <a:avLst/>
              <a:gdLst/>
              <a:ahLst/>
              <a:cxnLst/>
              <a:rect l="l" t="t" r="r" b="b"/>
              <a:pathLst>
                <a:path w="28" h="40" extrusionOk="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10"/>
            <p:cNvSpPr/>
            <p:nvPr/>
          </p:nvSpPr>
          <p:spPr>
            <a:xfrm>
              <a:off x="3377" y="3075"/>
              <a:ext cx="161" cy="91"/>
            </a:xfrm>
            <a:custGeom>
              <a:avLst/>
              <a:gdLst/>
              <a:ahLst/>
              <a:cxnLst/>
              <a:rect l="l" t="t" r="r" b="b"/>
              <a:pathLst>
                <a:path w="3547" h="1633" extrusionOk="0">
                  <a:moveTo>
                    <a:pt x="8" y="1614"/>
                  </a:moveTo>
                  <a:lnTo>
                    <a:pt x="0" y="1595"/>
                  </a:lnTo>
                  <a:lnTo>
                    <a:pt x="3531" y="0"/>
                  </a:lnTo>
                  <a:lnTo>
                    <a:pt x="3547" y="38"/>
                  </a:lnTo>
                  <a:lnTo>
                    <a:pt x="17" y="1633"/>
                  </a:lnTo>
                  <a:lnTo>
                    <a:pt x="8" y="1614"/>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10"/>
            <p:cNvSpPr/>
            <p:nvPr/>
          </p:nvSpPr>
          <p:spPr>
            <a:xfrm>
              <a:off x="3376" y="3164"/>
              <a:ext cx="2" cy="2"/>
            </a:xfrm>
            <a:custGeom>
              <a:avLst/>
              <a:gdLst/>
              <a:ahLst/>
              <a:cxnLst/>
              <a:rect l="l" t="t" r="r" b="b"/>
              <a:pathLst>
                <a:path w="29" h="40" extrusionOk="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10"/>
            <p:cNvSpPr/>
            <p:nvPr/>
          </p:nvSpPr>
          <p:spPr>
            <a:xfrm>
              <a:off x="3368" y="3169"/>
              <a:ext cx="50" cy="122"/>
            </a:xfrm>
            <a:custGeom>
              <a:avLst/>
              <a:gdLst/>
              <a:ahLst/>
              <a:cxnLst/>
              <a:rect l="l" t="t" r="r" b="b"/>
              <a:pathLst>
                <a:path w="1103" h="2201" extrusionOk="0">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10"/>
            <p:cNvSpPr/>
            <p:nvPr/>
          </p:nvSpPr>
          <p:spPr>
            <a:xfrm>
              <a:off x="3367" y="3169"/>
              <a:ext cx="50" cy="122"/>
            </a:xfrm>
            <a:custGeom>
              <a:avLst/>
              <a:gdLst/>
              <a:ahLst/>
              <a:cxnLst/>
              <a:rect l="l" t="t" r="r" b="b"/>
              <a:pathLst>
                <a:path w="1103" h="2202" extrusionOk="0">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10"/>
            <p:cNvSpPr/>
            <p:nvPr/>
          </p:nvSpPr>
          <p:spPr>
            <a:xfrm>
              <a:off x="3544" y="3074"/>
              <a:ext cx="52" cy="121"/>
            </a:xfrm>
            <a:custGeom>
              <a:avLst/>
              <a:gdLst/>
              <a:ahLst/>
              <a:cxnLst/>
              <a:rect l="l" t="t" r="r" b="b"/>
              <a:pathLst>
                <a:path w="1133" h="2181" extrusionOk="0">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10"/>
            <p:cNvSpPr/>
            <p:nvPr/>
          </p:nvSpPr>
          <p:spPr>
            <a:xfrm>
              <a:off x="3544" y="3074"/>
              <a:ext cx="51" cy="122"/>
            </a:xfrm>
            <a:custGeom>
              <a:avLst/>
              <a:gdLst/>
              <a:ahLst/>
              <a:cxnLst/>
              <a:rect l="l" t="t" r="r" b="b"/>
              <a:pathLst>
                <a:path w="1134" h="2180" extrusionOk="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10"/>
            <p:cNvSpPr/>
            <p:nvPr/>
          </p:nvSpPr>
          <p:spPr>
            <a:xfrm>
              <a:off x="3426" y="3144"/>
              <a:ext cx="164" cy="228"/>
            </a:xfrm>
            <a:custGeom>
              <a:avLst/>
              <a:gdLst/>
              <a:ahLst/>
              <a:cxnLst/>
              <a:rect l="l" t="t" r="r" b="b"/>
              <a:pathLst>
                <a:path w="3622" h="4112" extrusionOk="0">
                  <a:moveTo>
                    <a:pt x="1404" y="4112"/>
                  </a:moveTo>
                  <a:lnTo>
                    <a:pt x="3622" y="3023"/>
                  </a:lnTo>
                  <a:lnTo>
                    <a:pt x="2218" y="0"/>
                  </a:lnTo>
                  <a:lnTo>
                    <a:pt x="0" y="989"/>
                  </a:lnTo>
                  <a:lnTo>
                    <a:pt x="1404" y="4112"/>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10"/>
            <p:cNvSpPr/>
            <p:nvPr/>
          </p:nvSpPr>
          <p:spPr>
            <a:xfrm>
              <a:off x="3426" y="3141"/>
              <a:ext cx="164" cy="228"/>
            </a:xfrm>
            <a:custGeom>
              <a:avLst/>
              <a:gdLst/>
              <a:ahLst/>
              <a:cxnLst/>
              <a:rect l="l" t="t" r="r" b="b"/>
              <a:pathLst>
                <a:path w="3622" h="4113" extrusionOk="0">
                  <a:moveTo>
                    <a:pt x="1404" y="4113"/>
                  </a:moveTo>
                  <a:lnTo>
                    <a:pt x="3622" y="3024"/>
                  </a:lnTo>
                  <a:lnTo>
                    <a:pt x="2218" y="0"/>
                  </a:lnTo>
                  <a:lnTo>
                    <a:pt x="0" y="989"/>
                  </a:lnTo>
                  <a:lnTo>
                    <a:pt x="1404" y="4113"/>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10"/>
            <p:cNvSpPr/>
            <p:nvPr/>
          </p:nvSpPr>
          <p:spPr>
            <a:xfrm>
              <a:off x="3432" y="3146"/>
              <a:ext cx="157" cy="218"/>
            </a:xfrm>
            <a:custGeom>
              <a:avLst/>
              <a:gdLst/>
              <a:ahLst/>
              <a:cxnLst/>
              <a:rect l="l" t="t" r="r" b="b"/>
              <a:pathLst>
                <a:path w="3446" h="3913" extrusionOk="0">
                  <a:moveTo>
                    <a:pt x="1335" y="3913"/>
                  </a:moveTo>
                  <a:lnTo>
                    <a:pt x="3446" y="2878"/>
                  </a:lnTo>
                  <a:lnTo>
                    <a:pt x="2111" y="0"/>
                  </a:lnTo>
                  <a:lnTo>
                    <a:pt x="0" y="942"/>
                  </a:lnTo>
                  <a:lnTo>
                    <a:pt x="1335" y="3913"/>
                  </a:lnTo>
                  <a:close/>
                </a:path>
              </a:pathLst>
            </a:custGeom>
            <a:solidFill>
              <a:srgbClr val="1A78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10"/>
            <p:cNvSpPr/>
            <p:nvPr/>
          </p:nvSpPr>
          <p:spPr>
            <a:xfrm>
              <a:off x="3439" y="3109"/>
              <a:ext cx="19" cy="19"/>
            </a:xfrm>
            <a:custGeom>
              <a:avLst/>
              <a:gdLst/>
              <a:ahLst/>
              <a:cxnLst/>
              <a:rect l="l" t="t" r="r" b="b"/>
              <a:pathLst>
                <a:path w="431" h="343" extrusionOk="0">
                  <a:moveTo>
                    <a:pt x="431" y="186"/>
                  </a:moveTo>
                  <a:lnTo>
                    <a:pt x="79" y="343"/>
                  </a:lnTo>
                  <a:lnTo>
                    <a:pt x="0" y="157"/>
                  </a:lnTo>
                  <a:lnTo>
                    <a:pt x="352" y="0"/>
                  </a:lnTo>
                  <a:lnTo>
                    <a:pt x="431" y="1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10"/>
            <p:cNvSpPr/>
            <p:nvPr/>
          </p:nvSpPr>
          <p:spPr>
            <a:xfrm>
              <a:off x="3442" y="3112"/>
              <a:ext cx="16" cy="15"/>
            </a:xfrm>
            <a:custGeom>
              <a:avLst/>
              <a:gdLst/>
              <a:ahLst/>
              <a:cxnLst/>
              <a:rect l="l" t="t" r="r" b="b"/>
              <a:pathLst>
                <a:path w="347" h="257" extrusionOk="0">
                  <a:moveTo>
                    <a:pt x="347" y="126"/>
                  </a:moveTo>
                  <a:lnTo>
                    <a:pt x="53" y="257"/>
                  </a:lnTo>
                  <a:lnTo>
                    <a:pt x="0" y="132"/>
                  </a:lnTo>
                  <a:lnTo>
                    <a:pt x="294" y="0"/>
                  </a:lnTo>
                  <a:lnTo>
                    <a:pt x="347" y="12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10"/>
            <p:cNvSpPr/>
            <p:nvPr/>
          </p:nvSpPr>
          <p:spPr>
            <a:xfrm>
              <a:off x="3447" y="3110"/>
              <a:ext cx="10" cy="13"/>
            </a:xfrm>
            <a:custGeom>
              <a:avLst/>
              <a:gdLst/>
              <a:ahLst/>
              <a:cxnLst/>
              <a:rect l="l" t="t" r="r" b="b"/>
              <a:pathLst>
                <a:path w="238" h="234" extrusionOk="0">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10"/>
            <p:cNvSpPr/>
            <p:nvPr/>
          </p:nvSpPr>
          <p:spPr>
            <a:xfrm>
              <a:off x="3447" y="3111"/>
              <a:ext cx="10" cy="11"/>
            </a:xfrm>
            <a:custGeom>
              <a:avLst/>
              <a:gdLst/>
              <a:ahLst/>
              <a:cxnLst/>
              <a:rect l="l" t="t" r="r" b="b"/>
              <a:pathLst>
                <a:path w="204" h="199" extrusionOk="0">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10"/>
            <p:cNvSpPr/>
            <p:nvPr/>
          </p:nvSpPr>
          <p:spPr>
            <a:xfrm>
              <a:off x="3450" y="3113"/>
              <a:ext cx="6" cy="8"/>
            </a:xfrm>
            <a:custGeom>
              <a:avLst/>
              <a:gdLst/>
              <a:ahLst/>
              <a:cxnLst/>
              <a:rect l="l" t="t" r="r" b="b"/>
              <a:pathLst>
                <a:path w="118" h="154" extrusionOk="0">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10"/>
            <p:cNvSpPr/>
            <p:nvPr/>
          </p:nvSpPr>
          <p:spPr>
            <a:xfrm>
              <a:off x="3463" y="3099"/>
              <a:ext cx="13" cy="16"/>
            </a:xfrm>
            <a:custGeom>
              <a:avLst/>
              <a:gdLst/>
              <a:ahLst/>
              <a:cxnLst/>
              <a:rect l="l" t="t" r="r" b="b"/>
              <a:pathLst>
                <a:path w="287" h="280" extrusionOk="0">
                  <a:moveTo>
                    <a:pt x="287" y="186"/>
                  </a:moveTo>
                  <a:lnTo>
                    <a:pt x="78" y="280"/>
                  </a:lnTo>
                  <a:lnTo>
                    <a:pt x="0" y="93"/>
                  </a:lnTo>
                  <a:lnTo>
                    <a:pt x="210" y="0"/>
                  </a:lnTo>
                  <a:lnTo>
                    <a:pt x="287" y="1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 name="Google Shape;201;p10"/>
            <p:cNvSpPr/>
            <p:nvPr/>
          </p:nvSpPr>
          <p:spPr>
            <a:xfrm>
              <a:off x="3465" y="3102"/>
              <a:ext cx="11" cy="12"/>
            </a:xfrm>
            <a:custGeom>
              <a:avLst/>
              <a:gdLst/>
              <a:ahLst/>
              <a:cxnLst/>
              <a:rect l="l" t="t" r="r" b="b"/>
              <a:pathLst>
                <a:path w="227" h="203" extrusionOk="0">
                  <a:moveTo>
                    <a:pt x="227" y="125"/>
                  </a:moveTo>
                  <a:lnTo>
                    <a:pt x="53" y="203"/>
                  </a:lnTo>
                  <a:lnTo>
                    <a:pt x="0" y="78"/>
                  </a:lnTo>
                  <a:lnTo>
                    <a:pt x="175" y="0"/>
                  </a:lnTo>
                  <a:lnTo>
                    <a:pt x="227" y="125"/>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 name="Google Shape;202;p10"/>
            <p:cNvSpPr/>
            <p:nvPr/>
          </p:nvSpPr>
          <p:spPr>
            <a:xfrm>
              <a:off x="3465" y="3100"/>
              <a:ext cx="10" cy="13"/>
            </a:xfrm>
            <a:custGeom>
              <a:avLst/>
              <a:gdLst/>
              <a:ahLst/>
              <a:cxnLst/>
              <a:rect l="l" t="t" r="r" b="b"/>
              <a:pathLst>
                <a:path w="238" h="234" extrusionOk="0">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 name="Google Shape;203;p10"/>
            <p:cNvSpPr/>
            <p:nvPr/>
          </p:nvSpPr>
          <p:spPr>
            <a:xfrm>
              <a:off x="3465" y="3101"/>
              <a:ext cx="10" cy="11"/>
            </a:xfrm>
            <a:custGeom>
              <a:avLst/>
              <a:gdLst/>
              <a:ahLst/>
              <a:cxnLst/>
              <a:rect l="l" t="t" r="r" b="b"/>
              <a:pathLst>
                <a:path w="204" h="199" extrusionOk="0">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10"/>
            <p:cNvSpPr/>
            <p:nvPr/>
          </p:nvSpPr>
          <p:spPr>
            <a:xfrm>
              <a:off x="3468" y="3103"/>
              <a:ext cx="6" cy="8"/>
            </a:xfrm>
            <a:custGeom>
              <a:avLst/>
              <a:gdLst/>
              <a:ahLst/>
              <a:cxnLst/>
              <a:rect l="l" t="t" r="r" b="b"/>
              <a:pathLst>
                <a:path w="119" h="154" extrusionOk="0">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10"/>
            <p:cNvSpPr/>
            <p:nvPr/>
          </p:nvSpPr>
          <p:spPr>
            <a:xfrm>
              <a:off x="3488" y="3092"/>
              <a:ext cx="4" cy="6"/>
            </a:xfrm>
            <a:custGeom>
              <a:avLst/>
              <a:gdLst/>
              <a:ahLst/>
              <a:cxnLst/>
              <a:rect l="l" t="t" r="r" b="b"/>
              <a:pathLst>
                <a:path w="100" h="104" extrusionOk="0">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206;p10"/>
            <p:cNvSpPr/>
            <p:nvPr/>
          </p:nvSpPr>
          <p:spPr>
            <a:xfrm>
              <a:off x="3419" y="3131"/>
              <a:ext cx="5" cy="5"/>
            </a:xfrm>
            <a:custGeom>
              <a:avLst/>
              <a:gdLst/>
              <a:ahLst/>
              <a:cxnLst/>
              <a:rect l="l" t="t" r="r" b="b"/>
              <a:pathLst>
                <a:path w="100" h="103" extrusionOk="0">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207;p10"/>
            <p:cNvSpPr/>
            <p:nvPr/>
          </p:nvSpPr>
          <p:spPr>
            <a:xfrm>
              <a:off x="3490" y="3094"/>
              <a:ext cx="2" cy="3"/>
            </a:xfrm>
            <a:custGeom>
              <a:avLst/>
              <a:gdLst/>
              <a:ahLst/>
              <a:cxnLst/>
              <a:rect l="l" t="t" r="r" b="b"/>
              <a:pathLst>
                <a:path w="55" h="57" extrusionOk="0">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208;p10"/>
            <p:cNvSpPr/>
            <p:nvPr/>
          </p:nvSpPr>
          <p:spPr>
            <a:xfrm>
              <a:off x="3421" y="3133"/>
              <a:ext cx="2" cy="3"/>
            </a:xfrm>
            <a:custGeom>
              <a:avLst/>
              <a:gdLst/>
              <a:ahLst/>
              <a:cxnLst/>
              <a:rect l="l" t="t" r="r" b="b"/>
              <a:pathLst>
                <a:path w="55" h="56" extrusionOk="0">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10"/>
            <p:cNvSpPr/>
            <p:nvPr/>
          </p:nvSpPr>
          <p:spPr>
            <a:xfrm>
              <a:off x="3433" y="3076"/>
              <a:ext cx="29" cy="29"/>
            </a:xfrm>
            <a:custGeom>
              <a:avLst/>
              <a:gdLst/>
              <a:ahLst/>
              <a:cxnLst/>
              <a:rect l="l" t="t" r="r" b="b"/>
              <a:pathLst>
                <a:path w="624" h="522" extrusionOk="0">
                  <a:moveTo>
                    <a:pt x="498" y="0"/>
                  </a:moveTo>
                  <a:lnTo>
                    <a:pt x="0" y="222"/>
                  </a:lnTo>
                  <a:lnTo>
                    <a:pt x="125" y="522"/>
                  </a:lnTo>
                  <a:lnTo>
                    <a:pt x="624" y="301"/>
                  </a:lnTo>
                  <a:lnTo>
                    <a:pt x="498" y="0"/>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210;p10"/>
            <p:cNvSpPr/>
            <p:nvPr/>
          </p:nvSpPr>
          <p:spPr>
            <a:xfrm>
              <a:off x="3434" y="3077"/>
              <a:ext cx="27" cy="27"/>
            </a:xfrm>
            <a:custGeom>
              <a:avLst/>
              <a:gdLst/>
              <a:ahLst/>
              <a:cxnLst/>
              <a:rect l="l" t="t" r="r" b="b"/>
              <a:pathLst>
                <a:path w="589" h="484" extrusionOk="0">
                  <a:moveTo>
                    <a:pt x="474" y="0"/>
                  </a:moveTo>
                  <a:lnTo>
                    <a:pt x="0" y="211"/>
                  </a:lnTo>
                  <a:lnTo>
                    <a:pt x="114" y="484"/>
                  </a:lnTo>
                  <a:lnTo>
                    <a:pt x="589" y="273"/>
                  </a:lnTo>
                  <a:lnTo>
                    <a:pt x="474" y="0"/>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10"/>
            <p:cNvSpPr/>
            <p:nvPr/>
          </p:nvSpPr>
          <p:spPr>
            <a:xfrm>
              <a:off x="3434" y="3078"/>
              <a:ext cx="27" cy="26"/>
            </a:xfrm>
            <a:custGeom>
              <a:avLst/>
              <a:gdLst/>
              <a:ahLst/>
              <a:cxnLst/>
              <a:rect l="l" t="t" r="r" b="b"/>
              <a:pathLst>
                <a:path w="583" h="471" extrusionOk="0">
                  <a:moveTo>
                    <a:pt x="473" y="0"/>
                  </a:moveTo>
                  <a:lnTo>
                    <a:pt x="0" y="211"/>
                  </a:lnTo>
                  <a:lnTo>
                    <a:pt x="108" y="471"/>
                  </a:lnTo>
                  <a:lnTo>
                    <a:pt x="583" y="260"/>
                  </a:lnTo>
                  <a:lnTo>
                    <a:pt x="473" y="0"/>
                  </a:lnTo>
                  <a:close/>
                </a:path>
              </a:pathLst>
            </a:custGeom>
            <a:solidFill>
              <a:srgbClr val="878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212;p10"/>
            <p:cNvSpPr/>
            <p:nvPr/>
          </p:nvSpPr>
          <p:spPr>
            <a:xfrm>
              <a:off x="3447" y="3082"/>
              <a:ext cx="10" cy="13"/>
            </a:xfrm>
            <a:custGeom>
              <a:avLst/>
              <a:gdLst/>
              <a:ahLst/>
              <a:cxnLst/>
              <a:rect l="l" t="t" r="r" b="b"/>
              <a:pathLst>
                <a:path w="227" h="234" extrusionOk="0">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213;p10"/>
            <p:cNvSpPr/>
            <p:nvPr/>
          </p:nvSpPr>
          <p:spPr>
            <a:xfrm>
              <a:off x="3447" y="3082"/>
              <a:ext cx="10" cy="12"/>
            </a:xfrm>
            <a:custGeom>
              <a:avLst/>
              <a:gdLst/>
              <a:ahLst/>
              <a:cxnLst/>
              <a:rect l="l" t="t" r="r" b="b"/>
              <a:pathLst>
                <a:path w="208" h="214" extrusionOk="0">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214;p10"/>
            <p:cNvSpPr/>
            <p:nvPr/>
          </p:nvSpPr>
          <p:spPr>
            <a:xfrm>
              <a:off x="3448" y="3083"/>
              <a:ext cx="8" cy="10"/>
            </a:xfrm>
            <a:custGeom>
              <a:avLst/>
              <a:gdLst/>
              <a:ahLst/>
              <a:cxnLst/>
              <a:rect l="l" t="t" r="r" b="b"/>
              <a:pathLst>
                <a:path w="189" h="194" extrusionOk="0">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215;p10"/>
            <p:cNvSpPr/>
            <p:nvPr/>
          </p:nvSpPr>
          <p:spPr>
            <a:xfrm>
              <a:off x="3448" y="3083"/>
              <a:ext cx="8" cy="10"/>
            </a:xfrm>
            <a:custGeom>
              <a:avLst/>
              <a:gdLst/>
              <a:ahLst/>
              <a:cxnLst/>
              <a:rect l="l" t="t" r="r" b="b"/>
              <a:pathLst>
                <a:path w="171" h="177" extrusionOk="0">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216;p10"/>
            <p:cNvSpPr/>
            <p:nvPr/>
          </p:nvSpPr>
          <p:spPr>
            <a:xfrm>
              <a:off x="3449" y="3083"/>
              <a:ext cx="7" cy="9"/>
            </a:xfrm>
            <a:custGeom>
              <a:avLst/>
              <a:gdLst/>
              <a:ahLst/>
              <a:cxnLst/>
              <a:rect l="l" t="t" r="r" b="b"/>
              <a:pathLst>
                <a:path w="152" h="156" extrusionOk="0">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217;p10"/>
            <p:cNvSpPr/>
            <p:nvPr/>
          </p:nvSpPr>
          <p:spPr>
            <a:xfrm>
              <a:off x="3449" y="3083"/>
              <a:ext cx="6" cy="8"/>
            </a:xfrm>
            <a:custGeom>
              <a:avLst/>
              <a:gdLst/>
              <a:ahLst/>
              <a:cxnLst/>
              <a:rect l="l" t="t" r="r" b="b"/>
              <a:pathLst>
                <a:path w="134" h="139" extrusionOk="0">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218;p10"/>
            <p:cNvSpPr/>
            <p:nvPr/>
          </p:nvSpPr>
          <p:spPr>
            <a:xfrm>
              <a:off x="3441" y="3093"/>
              <a:ext cx="1" cy="2"/>
            </a:xfrm>
            <a:custGeom>
              <a:avLst/>
              <a:gdLst/>
              <a:ahLst/>
              <a:cxnLst/>
              <a:rect l="l" t="t" r="r" b="b"/>
              <a:pathLst>
                <a:path w="21" h="33" extrusionOk="0">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219;p10"/>
            <p:cNvSpPr/>
            <p:nvPr/>
          </p:nvSpPr>
          <p:spPr>
            <a:xfrm>
              <a:off x="3442" y="3089"/>
              <a:ext cx="3" cy="6"/>
            </a:xfrm>
            <a:custGeom>
              <a:avLst/>
              <a:gdLst/>
              <a:ahLst/>
              <a:cxnLst/>
              <a:rect l="l" t="t" r="r" b="b"/>
              <a:pathLst>
                <a:path w="75" h="98" extrusionOk="0">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71" y="0"/>
                  </a:lnTo>
                  <a:lnTo>
                    <a:pt x="40" y="12"/>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220;p10"/>
            <p:cNvSpPr/>
            <p:nvPr/>
          </p:nvSpPr>
          <p:spPr>
            <a:xfrm>
              <a:off x="3440" y="3087"/>
              <a:ext cx="5" cy="3"/>
            </a:xfrm>
            <a:custGeom>
              <a:avLst/>
              <a:gdLst/>
              <a:ahLst/>
              <a:cxnLst/>
              <a:rect l="l" t="t" r="r" b="b"/>
              <a:pathLst>
                <a:path w="108" h="49" extrusionOk="0">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0" y="18"/>
                  </a:lnTo>
                  <a:lnTo>
                    <a:pt x="20" y="43"/>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10"/>
            <p:cNvSpPr/>
            <p:nvPr/>
          </p:nvSpPr>
          <p:spPr>
            <a:xfrm>
              <a:off x="3438" y="3088"/>
              <a:ext cx="3" cy="8"/>
            </a:xfrm>
            <a:custGeom>
              <a:avLst/>
              <a:gdLst/>
              <a:ahLst/>
              <a:cxnLst/>
              <a:rect l="l" t="t" r="r" b="b"/>
              <a:pathLst>
                <a:path w="69" h="129" extrusionOk="0">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8" y="129"/>
                  </a:lnTo>
                  <a:lnTo>
                    <a:pt x="36" y="112"/>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222;p10"/>
            <p:cNvSpPr/>
            <p:nvPr/>
          </p:nvSpPr>
          <p:spPr>
            <a:xfrm>
              <a:off x="3438" y="3095"/>
              <a:ext cx="5" cy="4"/>
            </a:xfrm>
            <a:custGeom>
              <a:avLst/>
              <a:gdLst/>
              <a:ahLst/>
              <a:cxnLst/>
              <a:rect l="l" t="t" r="r" b="b"/>
              <a:pathLst>
                <a:path w="117" h="76" extrusionOk="0">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17" y="72"/>
                  </a:lnTo>
                  <a:lnTo>
                    <a:pt x="107" y="41"/>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10"/>
            <p:cNvSpPr/>
            <p:nvPr/>
          </p:nvSpPr>
          <p:spPr>
            <a:xfrm>
              <a:off x="3443" y="3094"/>
              <a:ext cx="4" cy="5"/>
            </a:xfrm>
            <a:custGeom>
              <a:avLst/>
              <a:gdLst/>
              <a:ahLst/>
              <a:cxnLst/>
              <a:rect l="l" t="t" r="r" b="b"/>
              <a:pathLst>
                <a:path w="79" h="88" extrusionOk="0">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4" name="Google Shape;224;p10"/>
            <p:cNvSpPr/>
            <p:nvPr/>
          </p:nvSpPr>
          <p:spPr>
            <a:xfrm>
              <a:off x="3442" y="3097"/>
              <a:ext cx="2" cy="1"/>
            </a:xfrm>
            <a:custGeom>
              <a:avLst/>
              <a:gdLst/>
              <a:ahLst/>
              <a:cxnLst/>
              <a:rect l="l" t="t" r="r" b="b"/>
              <a:pathLst>
                <a:path w="32" h="18" extrusionOk="0">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5" name="Google Shape;225;p10"/>
            <p:cNvSpPr/>
            <p:nvPr/>
          </p:nvSpPr>
          <p:spPr>
            <a:xfrm>
              <a:off x="3442" y="3094"/>
              <a:ext cx="1" cy="2"/>
            </a:xfrm>
            <a:custGeom>
              <a:avLst/>
              <a:gdLst/>
              <a:ahLst/>
              <a:cxnLst/>
              <a:rect l="l" t="t" r="r" b="b"/>
              <a:pathLst>
                <a:path w="22" h="32" extrusionOk="0">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6" name="Google Shape;226;p10"/>
            <p:cNvSpPr/>
            <p:nvPr/>
          </p:nvSpPr>
          <p:spPr>
            <a:xfrm>
              <a:off x="3442" y="3090"/>
              <a:ext cx="4" cy="5"/>
            </a:xfrm>
            <a:custGeom>
              <a:avLst/>
              <a:gdLst/>
              <a:ahLst/>
              <a:cxnLst/>
              <a:rect l="l" t="t" r="r" b="b"/>
              <a:pathLst>
                <a:path w="74" h="99" extrusionOk="0">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7" name="Google Shape;227;p10"/>
            <p:cNvSpPr/>
            <p:nvPr/>
          </p:nvSpPr>
          <p:spPr>
            <a:xfrm>
              <a:off x="3441" y="3088"/>
              <a:ext cx="5" cy="3"/>
            </a:xfrm>
            <a:custGeom>
              <a:avLst/>
              <a:gdLst/>
              <a:ahLst/>
              <a:cxnLst/>
              <a:rect l="l" t="t" r="r" b="b"/>
              <a:pathLst>
                <a:path w="108" h="50" extrusionOk="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8" name="Google Shape;228;p10"/>
            <p:cNvSpPr/>
            <p:nvPr/>
          </p:nvSpPr>
          <p:spPr>
            <a:xfrm>
              <a:off x="3438" y="3089"/>
              <a:ext cx="4" cy="7"/>
            </a:xfrm>
            <a:custGeom>
              <a:avLst/>
              <a:gdLst/>
              <a:ahLst/>
              <a:cxnLst/>
              <a:rect l="l" t="t" r="r" b="b"/>
              <a:pathLst>
                <a:path w="69" h="131" extrusionOk="0">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7" y="131"/>
                  </a:lnTo>
                  <a:lnTo>
                    <a:pt x="36" y="114"/>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9" name="Google Shape;229;p10"/>
            <p:cNvSpPr/>
            <p:nvPr/>
          </p:nvSpPr>
          <p:spPr>
            <a:xfrm>
              <a:off x="3439" y="3095"/>
              <a:ext cx="5" cy="4"/>
            </a:xfrm>
            <a:custGeom>
              <a:avLst/>
              <a:gdLst/>
              <a:ahLst/>
              <a:cxnLst/>
              <a:rect l="l" t="t" r="r" b="b"/>
              <a:pathLst>
                <a:path w="117" h="77" extrusionOk="0">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17" y="73"/>
                  </a:lnTo>
                  <a:lnTo>
                    <a:pt x="107" y="41"/>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 name="Google Shape;230;p10"/>
            <p:cNvSpPr/>
            <p:nvPr/>
          </p:nvSpPr>
          <p:spPr>
            <a:xfrm>
              <a:off x="3444" y="3094"/>
              <a:ext cx="3" cy="5"/>
            </a:xfrm>
            <a:custGeom>
              <a:avLst/>
              <a:gdLst/>
              <a:ahLst/>
              <a:cxnLst/>
              <a:rect l="l" t="t" r="r" b="b"/>
              <a:pathLst>
                <a:path w="81" h="90" extrusionOk="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1" name="Google Shape;231;p10"/>
            <p:cNvSpPr/>
            <p:nvPr/>
          </p:nvSpPr>
          <p:spPr>
            <a:xfrm>
              <a:off x="3443" y="3097"/>
              <a:ext cx="2" cy="1"/>
            </a:xfrm>
            <a:custGeom>
              <a:avLst/>
              <a:gdLst/>
              <a:ahLst/>
              <a:cxnLst/>
              <a:rect l="l" t="t" r="r" b="b"/>
              <a:pathLst>
                <a:path w="33" h="19" extrusionOk="0">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 name="Google Shape;232;p10"/>
            <p:cNvSpPr/>
            <p:nvPr/>
          </p:nvSpPr>
          <p:spPr>
            <a:xfrm>
              <a:off x="3398" y="3240"/>
              <a:ext cx="1" cy="1"/>
            </a:xfrm>
            <a:custGeom>
              <a:avLst/>
              <a:gdLst/>
              <a:ahLst/>
              <a:cxnLst/>
              <a:rect l="l" t="t" r="r" b="b"/>
              <a:pathLst>
                <a:path w="21" h="27" extrusionOk="0">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 name="Google Shape;233;p10"/>
            <p:cNvSpPr/>
            <p:nvPr/>
          </p:nvSpPr>
          <p:spPr>
            <a:xfrm>
              <a:off x="3389" y="3221"/>
              <a:ext cx="10" cy="20"/>
            </a:xfrm>
            <a:custGeom>
              <a:avLst/>
              <a:gdLst/>
              <a:ahLst/>
              <a:cxnLst/>
              <a:rect l="l" t="t" r="r" b="b"/>
              <a:pathLst>
                <a:path w="218" h="365" extrusionOk="0">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28"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4" name="Google Shape;234;p10"/>
            <p:cNvSpPr/>
            <p:nvPr/>
          </p:nvSpPr>
          <p:spPr>
            <a:xfrm>
              <a:off x="3389" y="3216"/>
              <a:ext cx="2" cy="5"/>
            </a:xfrm>
            <a:custGeom>
              <a:avLst/>
              <a:gdLst/>
              <a:ahLst/>
              <a:cxnLst/>
              <a:rect l="l" t="t" r="r" b="b"/>
              <a:pathLst>
                <a:path w="37" h="92" extrusionOk="0">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5" name="Google Shape;235;p10"/>
            <p:cNvSpPr/>
            <p:nvPr/>
          </p:nvSpPr>
          <p:spPr>
            <a:xfrm>
              <a:off x="3389" y="3220"/>
              <a:ext cx="1" cy="1"/>
            </a:xfrm>
            <a:custGeom>
              <a:avLst/>
              <a:gdLst/>
              <a:ahLst/>
              <a:cxnLst/>
              <a:rect l="l" t="t" r="r" b="b"/>
              <a:pathLst>
                <a:path w="28" h="18" extrusionOk="0">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10"/>
            <p:cNvSpPr/>
            <p:nvPr/>
          </p:nvSpPr>
          <p:spPr>
            <a:xfrm>
              <a:off x="3397" y="3233"/>
              <a:ext cx="1" cy="2"/>
            </a:xfrm>
            <a:custGeom>
              <a:avLst/>
              <a:gdLst/>
              <a:ahLst/>
              <a:cxnLst/>
              <a:rect l="l" t="t" r="r" b="b"/>
              <a:pathLst>
                <a:path w="21" h="27" extrusionOk="0">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7" name="Google Shape;237;p10"/>
            <p:cNvSpPr/>
            <p:nvPr/>
          </p:nvSpPr>
          <p:spPr>
            <a:xfrm>
              <a:off x="3393" y="3224"/>
              <a:ext cx="5" cy="11"/>
            </a:xfrm>
            <a:custGeom>
              <a:avLst/>
              <a:gdLst/>
              <a:ahLst/>
              <a:cxnLst/>
              <a:rect l="l" t="t" r="r" b="b"/>
              <a:pathLst>
                <a:path w="115" h="181" extrusionOk="0">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29"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8" name="Google Shape;238;p10"/>
            <p:cNvSpPr/>
            <p:nvPr/>
          </p:nvSpPr>
          <p:spPr>
            <a:xfrm>
              <a:off x="3393" y="3222"/>
              <a:ext cx="1" cy="2"/>
            </a:xfrm>
            <a:custGeom>
              <a:avLst/>
              <a:gdLst/>
              <a:ahLst/>
              <a:cxnLst/>
              <a:rect l="l" t="t" r="r" b="b"/>
              <a:pathLst>
                <a:path w="33" h="47" extrusionOk="0">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 name="Google Shape;239;p10"/>
            <p:cNvSpPr/>
            <p:nvPr/>
          </p:nvSpPr>
          <p:spPr>
            <a:xfrm>
              <a:off x="3393" y="3224"/>
              <a:ext cx="1" cy="1"/>
            </a:xfrm>
            <a:custGeom>
              <a:avLst/>
              <a:gdLst/>
              <a:ahLst/>
              <a:cxnLst/>
              <a:rect l="l" t="t" r="r" b="b"/>
              <a:pathLst>
                <a:path w="29" h="18" extrusionOk="0">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0" name="Google Shape;240;p10"/>
            <p:cNvSpPr/>
            <p:nvPr/>
          </p:nvSpPr>
          <p:spPr>
            <a:xfrm>
              <a:off x="3563" y="3123"/>
              <a:ext cx="1" cy="1"/>
            </a:xfrm>
            <a:custGeom>
              <a:avLst/>
              <a:gdLst/>
              <a:ahLst/>
              <a:cxnLst/>
              <a:rect l="l" t="t" r="r" b="b"/>
              <a:pathLst>
                <a:path w="15" h="20" extrusionOk="0">
                  <a:moveTo>
                    <a:pt x="15" y="1"/>
                  </a:moveTo>
                  <a:lnTo>
                    <a:pt x="7" y="0"/>
                  </a:lnTo>
                  <a:lnTo>
                    <a:pt x="1" y="5"/>
                  </a:lnTo>
                  <a:lnTo>
                    <a:pt x="0" y="13"/>
                  </a:lnTo>
                  <a:lnTo>
                    <a:pt x="5" y="20"/>
                  </a:lnTo>
                  <a:lnTo>
                    <a:pt x="15" y="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1" name="Google Shape;241;p10"/>
            <p:cNvSpPr/>
            <p:nvPr/>
          </p:nvSpPr>
          <p:spPr>
            <a:xfrm>
              <a:off x="3563" y="3123"/>
              <a:ext cx="7" cy="15"/>
            </a:xfrm>
            <a:custGeom>
              <a:avLst/>
              <a:gdLst/>
              <a:ahLst/>
              <a:cxnLst/>
              <a:rect l="l" t="t" r="r" b="b"/>
              <a:pathLst>
                <a:path w="164" h="274" extrusionOk="0">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41" y="274"/>
                  </a:lnTo>
                  <a:lnTo>
                    <a:pt x="164" y="27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2" name="Google Shape;242;p10"/>
            <p:cNvSpPr/>
            <p:nvPr/>
          </p:nvSpPr>
          <p:spPr>
            <a:xfrm>
              <a:off x="3569" y="3138"/>
              <a:ext cx="1" cy="4"/>
            </a:xfrm>
            <a:custGeom>
              <a:avLst/>
              <a:gdLst/>
              <a:ahLst/>
              <a:cxnLst/>
              <a:rect l="l" t="t" r="r" b="b"/>
              <a:pathLst>
                <a:path w="29" h="68" extrusionOk="0">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3" name="Google Shape;243;p10"/>
            <p:cNvSpPr/>
            <p:nvPr/>
          </p:nvSpPr>
          <p:spPr>
            <a:xfrm>
              <a:off x="3569" y="3138"/>
              <a:ext cx="1" cy="1"/>
            </a:xfrm>
            <a:custGeom>
              <a:avLst/>
              <a:gdLst/>
              <a:ahLst/>
              <a:cxnLst/>
              <a:rect l="l" t="t" r="r" b="b"/>
              <a:pathLst>
                <a:path w="21" h="12" extrusionOk="0">
                  <a:moveTo>
                    <a:pt x="0" y="0"/>
                  </a:moveTo>
                  <a:lnTo>
                    <a:pt x="3" y="8"/>
                  </a:lnTo>
                  <a:lnTo>
                    <a:pt x="10" y="12"/>
                  </a:lnTo>
                  <a:lnTo>
                    <a:pt x="17" y="11"/>
                  </a:lnTo>
                  <a:lnTo>
                    <a:pt x="21" y="4"/>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4" name="Google Shape;244;p10"/>
            <p:cNvSpPr/>
            <p:nvPr/>
          </p:nvSpPr>
          <p:spPr>
            <a:xfrm>
              <a:off x="3563" y="3128"/>
              <a:ext cx="1" cy="1"/>
            </a:xfrm>
            <a:custGeom>
              <a:avLst/>
              <a:gdLst/>
              <a:ahLst/>
              <a:cxnLst/>
              <a:rect l="l" t="t" r="r" b="b"/>
              <a:pathLst>
                <a:path w="15" h="20" extrusionOk="0">
                  <a:moveTo>
                    <a:pt x="15" y="1"/>
                  </a:moveTo>
                  <a:lnTo>
                    <a:pt x="7" y="0"/>
                  </a:lnTo>
                  <a:lnTo>
                    <a:pt x="1" y="6"/>
                  </a:lnTo>
                  <a:lnTo>
                    <a:pt x="0" y="14"/>
                  </a:lnTo>
                  <a:lnTo>
                    <a:pt x="5" y="20"/>
                  </a:lnTo>
                  <a:lnTo>
                    <a:pt x="15" y="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5" name="Google Shape;245;p10"/>
            <p:cNvSpPr/>
            <p:nvPr/>
          </p:nvSpPr>
          <p:spPr>
            <a:xfrm>
              <a:off x="3564" y="3128"/>
              <a:ext cx="4" cy="8"/>
            </a:xfrm>
            <a:custGeom>
              <a:avLst/>
              <a:gdLst/>
              <a:ahLst/>
              <a:cxnLst/>
              <a:rect l="l" t="t" r="r" b="b"/>
              <a:pathLst>
                <a:path w="86" h="136" extrusionOk="0">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65" y="136"/>
                  </a:lnTo>
                  <a:lnTo>
                    <a:pt x="86" y="13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 name="Google Shape;246;p10"/>
            <p:cNvSpPr/>
            <p:nvPr/>
          </p:nvSpPr>
          <p:spPr>
            <a:xfrm>
              <a:off x="3567" y="3136"/>
              <a:ext cx="1" cy="2"/>
            </a:xfrm>
            <a:custGeom>
              <a:avLst/>
              <a:gdLst/>
              <a:ahLst/>
              <a:cxnLst/>
              <a:rect l="l" t="t" r="r" b="b"/>
              <a:pathLst>
                <a:path w="24" h="35" extrusionOk="0">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7" name="Google Shape;247;p10"/>
            <p:cNvSpPr/>
            <p:nvPr/>
          </p:nvSpPr>
          <p:spPr>
            <a:xfrm>
              <a:off x="3567" y="3135"/>
              <a:ext cx="1" cy="1"/>
            </a:xfrm>
            <a:custGeom>
              <a:avLst/>
              <a:gdLst/>
              <a:ahLst/>
              <a:cxnLst/>
              <a:rect l="l" t="t" r="r" b="b"/>
              <a:pathLst>
                <a:path w="21" h="13" extrusionOk="0">
                  <a:moveTo>
                    <a:pt x="0" y="0"/>
                  </a:moveTo>
                  <a:lnTo>
                    <a:pt x="2" y="9"/>
                  </a:lnTo>
                  <a:lnTo>
                    <a:pt x="10" y="13"/>
                  </a:lnTo>
                  <a:lnTo>
                    <a:pt x="17" y="12"/>
                  </a:lnTo>
                  <a:lnTo>
                    <a:pt x="21" y="4"/>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8" name="Google Shape;248;p10"/>
            <p:cNvSpPr/>
            <p:nvPr/>
          </p:nvSpPr>
          <p:spPr>
            <a:xfrm>
              <a:off x="3388" y="3300"/>
              <a:ext cx="53" cy="137"/>
            </a:xfrm>
            <a:custGeom>
              <a:avLst/>
              <a:gdLst/>
              <a:ahLst/>
              <a:cxnLst/>
              <a:rect l="l" t="t" r="r" b="b"/>
              <a:pathLst>
                <a:path w="1169" h="2481" extrusionOk="0">
                  <a:moveTo>
                    <a:pt x="166" y="0"/>
                  </a:moveTo>
                  <a:lnTo>
                    <a:pt x="0" y="73"/>
                  </a:lnTo>
                  <a:lnTo>
                    <a:pt x="959" y="2481"/>
                  </a:lnTo>
                  <a:lnTo>
                    <a:pt x="1169" y="2389"/>
                  </a:lnTo>
                  <a:lnTo>
                    <a:pt x="166" y="0"/>
                  </a:lnTo>
                  <a:close/>
                </a:path>
              </a:pathLst>
            </a:custGeom>
            <a:solidFill>
              <a:srgbClr val="54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9" name="Google Shape;249;p10"/>
            <p:cNvSpPr/>
            <p:nvPr/>
          </p:nvSpPr>
          <p:spPr>
            <a:xfrm>
              <a:off x="3388" y="3300"/>
              <a:ext cx="52" cy="137"/>
            </a:xfrm>
            <a:custGeom>
              <a:avLst/>
              <a:gdLst/>
              <a:ahLst/>
              <a:cxnLst/>
              <a:rect l="l" t="t" r="r" b="b"/>
              <a:pathLst>
                <a:path w="1140" h="2467" extrusionOk="0">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0" name="Google Shape;250;p10"/>
            <p:cNvSpPr/>
            <p:nvPr/>
          </p:nvSpPr>
          <p:spPr>
            <a:xfrm>
              <a:off x="3389" y="3301"/>
              <a:ext cx="50" cy="136"/>
            </a:xfrm>
            <a:custGeom>
              <a:avLst/>
              <a:gdLst/>
              <a:ahLst/>
              <a:cxnLst/>
              <a:rect l="l" t="t" r="r" b="b"/>
              <a:pathLst>
                <a:path w="1109" h="2454" extrusionOk="0">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1" name="Google Shape;251;p10"/>
            <p:cNvSpPr/>
            <p:nvPr/>
          </p:nvSpPr>
          <p:spPr>
            <a:xfrm>
              <a:off x="3389" y="3301"/>
              <a:ext cx="49" cy="136"/>
            </a:xfrm>
            <a:custGeom>
              <a:avLst/>
              <a:gdLst/>
              <a:ahLst/>
              <a:cxnLst/>
              <a:rect l="l" t="t" r="r" b="b"/>
              <a:pathLst>
                <a:path w="1078" h="2440" extrusionOk="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2" name="Google Shape;252;p10"/>
            <p:cNvSpPr/>
            <p:nvPr/>
          </p:nvSpPr>
          <p:spPr>
            <a:xfrm>
              <a:off x="3389" y="3302"/>
              <a:ext cx="48" cy="135"/>
            </a:xfrm>
            <a:custGeom>
              <a:avLst/>
              <a:gdLst/>
              <a:ahLst/>
              <a:cxnLst/>
              <a:rect l="l" t="t" r="r" b="b"/>
              <a:pathLst>
                <a:path w="1046" h="2428" extrusionOk="0">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3" name="Google Shape;253;p10"/>
            <p:cNvSpPr/>
            <p:nvPr/>
          </p:nvSpPr>
          <p:spPr>
            <a:xfrm>
              <a:off x="3389" y="3302"/>
              <a:ext cx="46" cy="134"/>
            </a:xfrm>
            <a:custGeom>
              <a:avLst/>
              <a:gdLst/>
              <a:ahLst/>
              <a:cxnLst/>
              <a:rect l="l" t="t" r="r" b="b"/>
              <a:pathLst>
                <a:path w="1017" h="2414" extrusionOk="0">
                  <a:moveTo>
                    <a:pt x="32" y="0"/>
                  </a:moveTo>
                  <a:lnTo>
                    <a:pt x="0" y="13"/>
                  </a:lnTo>
                  <a:lnTo>
                    <a:pt x="977" y="2414"/>
                  </a:lnTo>
                  <a:lnTo>
                    <a:pt x="1017" y="2396"/>
                  </a:lnTo>
                  <a:lnTo>
                    <a:pt x="32" y="0"/>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4" name="Google Shape;254;p10"/>
            <p:cNvSpPr/>
            <p:nvPr/>
          </p:nvSpPr>
          <p:spPr>
            <a:xfrm>
              <a:off x="3388" y="3298"/>
              <a:ext cx="8" cy="6"/>
            </a:xfrm>
            <a:custGeom>
              <a:avLst/>
              <a:gdLst/>
              <a:ahLst/>
              <a:cxnLst/>
              <a:rect l="l" t="t" r="r" b="b"/>
              <a:pathLst>
                <a:path w="173" h="95" extrusionOk="0">
                  <a:moveTo>
                    <a:pt x="173" y="20"/>
                  </a:moveTo>
                  <a:lnTo>
                    <a:pt x="7" y="95"/>
                  </a:lnTo>
                  <a:lnTo>
                    <a:pt x="0" y="75"/>
                  </a:lnTo>
                  <a:lnTo>
                    <a:pt x="166" y="0"/>
                  </a:lnTo>
                  <a:lnTo>
                    <a:pt x="173" y="20"/>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5" name="Google Shape;255;p10"/>
            <p:cNvSpPr/>
            <p:nvPr/>
          </p:nvSpPr>
          <p:spPr>
            <a:xfrm>
              <a:off x="3386" y="3293"/>
              <a:ext cx="9" cy="10"/>
            </a:xfrm>
            <a:custGeom>
              <a:avLst/>
              <a:gdLst/>
              <a:ahLst/>
              <a:cxnLst/>
              <a:rect l="l" t="t" r="r" b="b"/>
              <a:pathLst>
                <a:path w="200" h="179" extrusionOk="0">
                  <a:moveTo>
                    <a:pt x="200" y="106"/>
                  </a:moveTo>
                  <a:lnTo>
                    <a:pt x="33" y="179"/>
                  </a:lnTo>
                  <a:lnTo>
                    <a:pt x="0" y="100"/>
                  </a:lnTo>
                  <a:lnTo>
                    <a:pt x="58" y="0"/>
                  </a:lnTo>
                  <a:lnTo>
                    <a:pt x="168" y="26"/>
                  </a:lnTo>
                  <a:lnTo>
                    <a:pt x="200" y="106"/>
                  </a:lnTo>
                  <a:close/>
                </a:path>
              </a:pathLst>
            </a:custGeom>
            <a:solidFill>
              <a:srgbClr val="54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6" name="Google Shape;256;p10"/>
            <p:cNvSpPr/>
            <p:nvPr/>
          </p:nvSpPr>
          <p:spPr>
            <a:xfrm>
              <a:off x="3386" y="3293"/>
              <a:ext cx="8" cy="10"/>
            </a:xfrm>
            <a:custGeom>
              <a:avLst/>
              <a:gdLst/>
              <a:ahLst/>
              <a:cxnLst/>
              <a:rect l="l" t="t" r="r" b="b"/>
              <a:pathLst>
                <a:path w="173" h="177" extrusionOk="0">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7" name="Google Shape;257;p10"/>
            <p:cNvSpPr/>
            <p:nvPr/>
          </p:nvSpPr>
          <p:spPr>
            <a:xfrm>
              <a:off x="3387" y="3293"/>
              <a:ext cx="6" cy="9"/>
            </a:xfrm>
            <a:custGeom>
              <a:avLst/>
              <a:gdLst/>
              <a:ahLst/>
              <a:cxnLst/>
              <a:rect l="l" t="t" r="r" b="b"/>
              <a:pathLst>
                <a:path w="142" h="175" extrusionOk="0">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8" name="Google Shape;258;p10"/>
            <p:cNvSpPr/>
            <p:nvPr/>
          </p:nvSpPr>
          <p:spPr>
            <a:xfrm>
              <a:off x="3387" y="3293"/>
              <a:ext cx="5" cy="9"/>
            </a:xfrm>
            <a:custGeom>
              <a:avLst/>
              <a:gdLst/>
              <a:ahLst/>
              <a:cxnLst/>
              <a:rect l="l" t="t" r="r" b="b"/>
              <a:pathLst>
                <a:path w="116" h="172" extrusionOk="0">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9" name="Google Shape;259;p10"/>
            <p:cNvSpPr/>
            <p:nvPr/>
          </p:nvSpPr>
          <p:spPr>
            <a:xfrm>
              <a:off x="3387" y="3293"/>
              <a:ext cx="4" cy="9"/>
            </a:xfrm>
            <a:custGeom>
              <a:avLst/>
              <a:gdLst/>
              <a:ahLst/>
              <a:cxnLst/>
              <a:rect l="l" t="t" r="r" b="b"/>
              <a:pathLst>
                <a:path w="88" h="170" extrusionOk="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0" name="Google Shape;260;p10"/>
            <p:cNvSpPr/>
            <p:nvPr/>
          </p:nvSpPr>
          <p:spPr>
            <a:xfrm>
              <a:off x="3388" y="3293"/>
              <a:ext cx="2" cy="9"/>
            </a:xfrm>
            <a:custGeom>
              <a:avLst/>
              <a:gdLst/>
              <a:ahLst/>
              <a:cxnLst/>
              <a:rect l="l" t="t" r="r" b="b"/>
              <a:pathLst>
                <a:path w="59" h="167" extrusionOk="0">
                  <a:moveTo>
                    <a:pt x="59" y="155"/>
                  </a:moveTo>
                  <a:lnTo>
                    <a:pt x="33" y="167"/>
                  </a:lnTo>
                  <a:lnTo>
                    <a:pt x="0" y="87"/>
                  </a:lnTo>
                  <a:lnTo>
                    <a:pt x="29" y="0"/>
                  </a:lnTo>
                  <a:lnTo>
                    <a:pt x="26" y="76"/>
                  </a:lnTo>
                  <a:lnTo>
                    <a:pt x="59" y="155"/>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1" name="Google Shape;261;p10"/>
            <p:cNvSpPr/>
            <p:nvPr/>
          </p:nvSpPr>
          <p:spPr>
            <a:xfrm>
              <a:off x="3386" y="3294"/>
              <a:ext cx="8" cy="4"/>
            </a:xfrm>
            <a:custGeom>
              <a:avLst/>
              <a:gdLst/>
              <a:ahLst/>
              <a:cxnLst/>
              <a:rect l="l" t="t" r="r" b="b"/>
              <a:pathLst>
                <a:path w="172" h="81" extrusionOk="0">
                  <a:moveTo>
                    <a:pt x="170" y="4"/>
                  </a:moveTo>
                  <a:lnTo>
                    <a:pt x="168" y="0"/>
                  </a:lnTo>
                  <a:lnTo>
                    <a:pt x="0" y="73"/>
                  </a:lnTo>
                  <a:lnTo>
                    <a:pt x="4" y="81"/>
                  </a:lnTo>
                  <a:lnTo>
                    <a:pt x="172" y="8"/>
                  </a:lnTo>
                  <a:lnTo>
                    <a:pt x="170" y="4"/>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2" name="Google Shape;262;p10"/>
            <p:cNvSpPr/>
            <p:nvPr/>
          </p:nvSpPr>
          <p:spPr>
            <a:xfrm>
              <a:off x="3432" y="3432"/>
              <a:ext cx="10" cy="6"/>
            </a:xfrm>
            <a:custGeom>
              <a:avLst/>
              <a:gdLst/>
              <a:ahLst/>
              <a:cxnLst/>
              <a:rect l="l" t="t" r="r" b="b"/>
              <a:pathLst>
                <a:path w="216" h="103" extrusionOk="0">
                  <a:moveTo>
                    <a:pt x="216" y="12"/>
                  </a:moveTo>
                  <a:lnTo>
                    <a:pt x="4" y="103"/>
                  </a:lnTo>
                  <a:lnTo>
                    <a:pt x="0" y="93"/>
                  </a:lnTo>
                  <a:lnTo>
                    <a:pt x="211" y="0"/>
                  </a:lnTo>
                  <a:lnTo>
                    <a:pt x="216" y="12"/>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3" name="Google Shape;263;p10"/>
            <p:cNvSpPr/>
            <p:nvPr/>
          </p:nvSpPr>
          <p:spPr>
            <a:xfrm>
              <a:off x="3432" y="3433"/>
              <a:ext cx="11" cy="16"/>
            </a:xfrm>
            <a:custGeom>
              <a:avLst/>
              <a:gdLst/>
              <a:ahLst/>
              <a:cxnLst/>
              <a:rect l="l" t="t" r="r" b="b"/>
              <a:pathLst>
                <a:path w="250" h="298" extrusionOk="0">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4" name="Google Shape;264;p10"/>
            <p:cNvSpPr/>
            <p:nvPr/>
          </p:nvSpPr>
          <p:spPr>
            <a:xfrm>
              <a:off x="3432" y="3433"/>
              <a:ext cx="10" cy="16"/>
            </a:xfrm>
            <a:custGeom>
              <a:avLst/>
              <a:gdLst/>
              <a:ahLst/>
              <a:cxnLst/>
              <a:rect l="l" t="t" r="r" b="b"/>
              <a:pathLst>
                <a:path w="226" h="287" extrusionOk="0">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5" name="Google Shape;265;p10"/>
            <p:cNvSpPr/>
            <p:nvPr/>
          </p:nvSpPr>
          <p:spPr>
            <a:xfrm>
              <a:off x="3433" y="3434"/>
              <a:ext cx="9" cy="15"/>
            </a:xfrm>
            <a:custGeom>
              <a:avLst/>
              <a:gdLst/>
              <a:ahLst/>
              <a:cxnLst/>
              <a:rect l="l" t="t" r="r" b="b"/>
              <a:pathLst>
                <a:path w="202" h="274" extrusionOk="0">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6" name="Google Shape;266;p10"/>
            <p:cNvSpPr/>
            <p:nvPr/>
          </p:nvSpPr>
          <p:spPr>
            <a:xfrm>
              <a:off x="3433" y="3435"/>
              <a:ext cx="9" cy="14"/>
            </a:xfrm>
            <a:custGeom>
              <a:avLst/>
              <a:gdLst/>
              <a:ahLst/>
              <a:cxnLst/>
              <a:rect l="l" t="t" r="r" b="b"/>
              <a:pathLst>
                <a:path w="186" h="264" extrusionOk="0">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7" name="Google Shape;267;p10"/>
            <p:cNvSpPr/>
            <p:nvPr/>
          </p:nvSpPr>
          <p:spPr>
            <a:xfrm>
              <a:off x="3433" y="3435"/>
              <a:ext cx="8" cy="14"/>
            </a:xfrm>
            <a:custGeom>
              <a:avLst/>
              <a:gdLst/>
              <a:ahLst/>
              <a:cxnLst/>
              <a:rect l="l" t="t" r="r" b="b"/>
              <a:pathLst>
                <a:path w="173" h="251" extrusionOk="0">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8" name="Google Shape;268;p10"/>
            <p:cNvSpPr/>
            <p:nvPr/>
          </p:nvSpPr>
          <p:spPr>
            <a:xfrm>
              <a:off x="3434" y="3436"/>
              <a:ext cx="7" cy="13"/>
            </a:xfrm>
            <a:custGeom>
              <a:avLst/>
              <a:gdLst/>
              <a:ahLst/>
              <a:cxnLst/>
              <a:rect l="l" t="t" r="r" b="b"/>
              <a:pathLst>
                <a:path w="163" h="240" extrusionOk="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9" name="Google Shape;269;p10"/>
            <p:cNvSpPr/>
            <p:nvPr/>
          </p:nvSpPr>
          <p:spPr>
            <a:xfrm>
              <a:off x="3441" y="3449"/>
              <a:ext cx="2" cy="5"/>
            </a:xfrm>
            <a:custGeom>
              <a:avLst/>
              <a:gdLst/>
              <a:ahLst/>
              <a:cxnLst/>
              <a:rect l="l" t="t" r="r" b="b"/>
              <a:pathLst>
                <a:path w="48" h="99" extrusionOk="0">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70" name="Google Shape;270;p10"/>
          <p:cNvGrpSpPr/>
          <p:nvPr/>
        </p:nvGrpSpPr>
        <p:grpSpPr>
          <a:xfrm>
            <a:off x="7504112" y="4181647"/>
            <a:ext cx="469900" cy="685800"/>
            <a:chOff x="3360" y="3024"/>
            <a:chExt cx="296" cy="432"/>
          </a:xfrm>
        </p:grpSpPr>
        <p:sp>
          <p:nvSpPr>
            <p:cNvPr id="271" name="Google Shape;271;p10"/>
            <p:cNvSpPr/>
            <p:nvPr/>
          </p:nvSpPr>
          <p:spPr>
            <a:xfrm>
              <a:off x="3394" y="3298"/>
              <a:ext cx="9" cy="5"/>
            </a:xfrm>
            <a:custGeom>
              <a:avLst/>
              <a:gdLst/>
              <a:ahLst/>
              <a:cxnLst/>
              <a:rect l="l" t="t" r="r" b="b"/>
              <a:pathLst>
                <a:path w="206" h="84" extrusionOk="0">
                  <a:moveTo>
                    <a:pt x="0" y="67"/>
                  </a:moveTo>
                  <a:lnTo>
                    <a:pt x="199" y="0"/>
                  </a:lnTo>
                  <a:lnTo>
                    <a:pt x="206" y="17"/>
                  </a:lnTo>
                  <a:lnTo>
                    <a:pt x="7" y="84"/>
                  </a:lnTo>
                  <a:lnTo>
                    <a:pt x="0" y="67"/>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2" name="Google Shape;272;p10"/>
            <p:cNvSpPr/>
            <p:nvPr/>
          </p:nvSpPr>
          <p:spPr>
            <a:xfrm>
              <a:off x="3453" y="3450"/>
              <a:ext cx="3" cy="6"/>
            </a:xfrm>
            <a:custGeom>
              <a:avLst/>
              <a:gdLst/>
              <a:ahLst/>
              <a:cxnLst/>
              <a:rect l="l" t="t" r="r" b="b"/>
              <a:pathLst>
                <a:path w="82" h="108" extrusionOk="0">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 name="Google Shape;273;p10"/>
            <p:cNvSpPr/>
            <p:nvPr/>
          </p:nvSpPr>
          <p:spPr>
            <a:xfrm>
              <a:off x="3443" y="3433"/>
              <a:ext cx="13" cy="18"/>
            </a:xfrm>
            <a:custGeom>
              <a:avLst/>
              <a:gdLst/>
              <a:ahLst/>
              <a:cxnLst/>
              <a:rect l="l" t="t" r="r" b="b"/>
              <a:pathLst>
                <a:path w="293" h="319" extrusionOk="0">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4" name="Google Shape;274;p10"/>
            <p:cNvSpPr/>
            <p:nvPr/>
          </p:nvSpPr>
          <p:spPr>
            <a:xfrm>
              <a:off x="3394" y="3299"/>
              <a:ext cx="60" cy="139"/>
            </a:xfrm>
            <a:custGeom>
              <a:avLst/>
              <a:gdLst/>
              <a:ahLst/>
              <a:cxnLst/>
              <a:rect l="l" t="t" r="r" b="b"/>
              <a:pathLst>
                <a:path w="1314" h="2506" extrusionOk="0">
                  <a:moveTo>
                    <a:pt x="198" y="0"/>
                  </a:moveTo>
                  <a:lnTo>
                    <a:pt x="0" y="66"/>
                  </a:lnTo>
                  <a:lnTo>
                    <a:pt x="1064" y="2506"/>
                  </a:lnTo>
                  <a:lnTo>
                    <a:pt x="1314" y="2421"/>
                  </a:lnTo>
                  <a:lnTo>
                    <a:pt x="198" y="0"/>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5" name="Google Shape;275;p10"/>
            <p:cNvSpPr/>
            <p:nvPr/>
          </p:nvSpPr>
          <p:spPr>
            <a:xfrm>
              <a:off x="3392" y="3292"/>
              <a:ext cx="11" cy="10"/>
            </a:xfrm>
            <a:custGeom>
              <a:avLst/>
              <a:gdLst/>
              <a:ahLst/>
              <a:cxnLst/>
              <a:rect l="l" t="t" r="r" b="b"/>
              <a:pathLst>
                <a:path w="235" h="179" extrusionOk="0">
                  <a:moveTo>
                    <a:pt x="235" y="111"/>
                  </a:moveTo>
                  <a:lnTo>
                    <a:pt x="36" y="179"/>
                  </a:lnTo>
                  <a:lnTo>
                    <a:pt x="0" y="97"/>
                  </a:lnTo>
                  <a:lnTo>
                    <a:pt x="70" y="0"/>
                  </a:lnTo>
                  <a:lnTo>
                    <a:pt x="199" y="30"/>
                  </a:lnTo>
                  <a:lnTo>
                    <a:pt x="235" y="111"/>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10"/>
            <p:cNvSpPr/>
            <p:nvPr/>
          </p:nvSpPr>
          <p:spPr>
            <a:xfrm>
              <a:off x="3403" y="3103"/>
              <a:ext cx="208" cy="202"/>
            </a:xfrm>
            <a:custGeom>
              <a:avLst/>
              <a:gdLst/>
              <a:ahLst/>
              <a:cxnLst/>
              <a:rect l="l" t="t" r="r" b="b"/>
              <a:pathLst>
                <a:path w="4569" h="3641" extrusionOk="0">
                  <a:moveTo>
                    <a:pt x="0" y="1626"/>
                  </a:moveTo>
                  <a:lnTo>
                    <a:pt x="3650" y="0"/>
                  </a:lnTo>
                  <a:lnTo>
                    <a:pt x="4569" y="1998"/>
                  </a:lnTo>
                  <a:lnTo>
                    <a:pt x="873" y="3641"/>
                  </a:lnTo>
                  <a:lnTo>
                    <a:pt x="0" y="1626"/>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10"/>
            <p:cNvSpPr/>
            <p:nvPr/>
          </p:nvSpPr>
          <p:spPr>
            <a:xfrm>
              <a:off x="3385" y="3045"/>
              <a:ext cx="271" cy="393"/>
            </a:xfrm>
            <a:custGeom>
              <a:avLst/>
              <a:gdLst/>
              <a:ahLst/>
              <a:cxnLst/>
              <a:rect l="l" t="t" r="r" b="b"/>
              <a:pathLst>
                <a:path w="5957" h="7066" extrusionOk="0">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8" name="Google Shape;278;p10"/>
            <p:cNvSpPr/>
            <p:nvPr/>
          </p:nvSpPr>
          <p:spPr>
            <a:xfrm>
              <a:off x="3569" y="3096"/>
              <a:ext cx="51" cy="121"/>
            </a:xfrm>
            <a:custGeom>
              <a:avLst/>
              <a:gdLst/>
              <a:ahLst/>
              <a:cxnLst/>
              <a:rect l="l" t="t" r="r" b="b"/>
              <a:pathLst>
                <a:path w="1134" h="2180" extrusionOk="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 name="Google Shape;279;p10"/>
            <p:cNvSpPr/>
            <p:nvPr/>
          </p:nvSpPr>
          <p:spPr>
            <a:xfrm>
              <a:off x="3378" y="3082"/>
              <a:ext cx="207" cy="202"/>
            </a:xfrm>
            <a:custGeom>
              <a:avLst/>
              <a:gdLst/>
              <a:ahLst/>
              <a:cxnLst/>
              <a:rect l="l" t="t" r="r" b="b"/>
              <a:pathLst>
                <a:path w="4569" h="3641" extrusionOk="0">
                  <a:moveTo>
                    <a:pt x="0" y="1625"/>
                  </a:moveTo>
                  <a:lnTo>
                    <a:pt x="3650" y="0"/>
                  </a:lnTo>
                  <a:lnTo>
                    <a:pt x="4569" y="1997"/>
                  </a:lnTo>
                  <a:lnTo>
                    <a:pt x="873" y="3641"/>
                  </a:lnTo>
                  <a:lnTo>
                    <a:pt x="0" y="1625"/>
                  </a:lnTo>
                  <a:close/>
                </a:path>
              </a:pathLst>
            </a:custGeom>
            <a:solidFill>
              <a:srgbClr val="54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0" name="Google Shape;280;p10"/>
            <p:cNvSpPr/>
            <p:nvPr/>
          </p:nvSpPr>
          <p:spPr>
            <a:xfrm>
              <a:off x="3360" y="3024"/>
              <a:ext cx="271" cy="393"/>
            </a:xfrm>
            <a:custGeom>
              <a:avLst/>
              <a:gdLst/>
              <a:ahLst/>
              <a:cxnLst/>
              <a:rect l="l" t="t" r="r" b="b"/>
              <a:pathLst>
                <a:path w="5957" h="7065" extrusionOk="0">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1" name="Google Shape;281;p10"/>
            <p:cNvSpPr/>
            <p:nvPr/>
          </p:nvSpPr>
          <p:spPr>
            <a:xfrm>
              <a:off x="3360" y="3024"/>
              <a:ext cx="162" cy="99"/>
            </a:xfrm>
            <a:custGeom>
              <a:avLst/>
              <a:gdLst/>
              <a:ahLst/>
              <a:cxnLst/>
              <a:rect l="l" t="t" r="r" b="b"/>
              <a:pathLst>
                <a:path w="3562" h="1773" extrusionOk="0">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2" name="Google Shape;282;p10"/>
            <p:cNvSpPr/>
            <p:nvPr/>
          </p:nvSpPr>
          <p:spPr>
            <a:xfrm>
              <a:off x="3360" y="3024"/>
              <a:ext cx="161" cy="97"/>
            </a:xfrm>
            <a:custGeom>
              <a:avLst/>
              <a:gdLst/>
              <a:ahLst/>
              <a:cxnLst/>
              <a:rect l="l" t="t" r="r" b="b"/>
              <a:pathLst>
                <a:path w="3550" h="1748" extrusionOk="0">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3" name="Google Shape;283;p10"/>
            <p:cNvSpPr/>
            <p:nvPr/>
          </p:nvSpPr>
          <p:spPr>
            <a:xfrm>
              <a:off x="3360" y="3024"/>
              <a:ext cx="161" cy="96"/>
            </a:xfrm>
            <a:custGeom>
              <a:avLst/>
              <a:gdLst/>
              <a:ahLst/>
              <a:cxnLst/>
              <a:rect l="l" t="t" r="r" b="b"/>
              <a:pathLst>
                <a:path w="3539" h="1724" extrusionOk="0">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4" name="Google Shape;284;p10"/>
            <p:cNvSpPr/>
            <p:nvPr/>
          </p:nvSpPr>
          <p:spPr>
            <a:xfrm>
              <a:off x="3360" y="3024"/>
              <a:ext cx="160" cy="94"/>
            </a:xfrm>
            <a:custGeom>
              <a:avLst/>
              <a:gdLst/>
              <a:ahLst/>
              <a:cxnLst/>
              <a:rect l="l" t="t" r="r" b="b"/>
              <a:pathLst>
                <a:path w="3526" h="1698" extrusionOk="0">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10"/>
            <p:cNvSpPr/>
            <p:nvPr/>
          </p:nvSpPr>
          <p:spPr>
            <a:xfrm>
              <a:off x="3360" y="3024"/>
              <a:ext cx="160" cy="93"/>
            </a:xfrm>
            <a:custGeom>
              <a:avLst/>
              <a:gdLst/>
              <a:ahLst/>
              <a:cxnLst/>
              <a:rect l="l" t="t" r="r" b="b"/>
              <a:pathLst>
                <a:path w="3515" h="1674" extrusionOk="0">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6" name="Google Shape;286;p10"/>
            <p:cNvSpPr/>
            <p:nvPr/>
          </p:nvSpPr>
          <p:spPr>
            <a:xfrm>
              <a:off x="3360" y="3024"/>
              <a:ext cx="159" cy="92"/>
            </a:xfrm>
            <a:custGeom>
              <a:avLst/>
              <a:gdLst/>
              <a:ahLst/>
              <a:cxnLst/>
              <a:rect l="l" t="t" r="r" b="b"/>
              <a:pathLst>
                <a:path w="3503" h="1649" extrusionOk="0">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7" name="Google Shape;287;p10"/>
            <p:cNvSpPr/>
            <p:nvPr/>
          </p:nvSpPr>
          <p:spPr>
            <a:xfrm>
              <a:off x="3533" y="3064"/>
              <a:ext cx="2" cy="3"/>
            </a:xfrm>
            <a:custGeom>
              <a:avLst/>
              <a:gdLst/>
              <a:ahLst/>
              <a:cxnLst/>
              <a:rect l="l" t="t" r="r" b="b"/>
              <a:pathLst>
                <a:path w="28" h="40" extrusionOk="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10"/>
            <p:cNvSpPr/>
            <p:nvPr/>
          </p:nvSpPr>
          <p:spPr>
            <a:xfrm>
              <a:off x="3374" y="3064"/>
              <a:ext cx="160" cy="90"/>
            </a:xfrm>
            <a:custGeom>
              <a:avLst/>
              <a:gdLst/>
              <a:ahLst/>
              <a:cxnLst/>
              <a:rect l="l" t="t" r="r" b="b"/>
              <a:pathLst>
                <a:path w="3529" h="1614" extrusionOk="0">
                  <a:moveTo>
                    <a:pt x="8" y="1596"/>
                  </a:moveTo>
                  <a:lnTo>
                    <a:pt x="0" y="1577"/>
                  </a:lnTo>
                  <a:lnTo>
                    <a:pt x="3513" y="0"/>
                  </a:lnTo>
                  <a:lnTo>
                    <a:pt x="3529" y="38"/>
                  </a:lnTo>
                  <a:lnTo>
                    <a:pt x="16" y="1614"/>
                  </a:lnTo>
                  <a:lnTo>
                    <a:pt x="8" y="1596"/>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9" name="Google Shape;289;p10"/>
            <p:cNvSpPr/>
            <p:nvPr/>
          </p:nvSpPr>
          <p:spPr>
            <a:xfrm>
              <a:off x="3373" y="3152"/>
              <a:ext cx="1" cy="2"/>
            </a:xfrm>
            <a:custGeom>
              <a:avLst/>
              <a:gdLst/>
              <a:ahLst/>
              <a:cxnLst/>
              <a:rect l="l" t="t" r="r" b="b"/>
              <a:pathLst>
                <a:path w="28" h="40" extrusionOk="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0" name="Google Shape;290;p10"/>
            <p:cNvSpPr/>
            <p:nvPr/>
          </p:nvSpPr>
          <p:spPr>
            <a:xfrm>
              <a:off x="3537" y="3075"/>
              <a:ext cx="2" cy="2"/>
            </a:xfrm>
            <a:custGeom>
              <a:avLst/>
              <a:gdLst/>
              <a:ahLst/>
              <a:cxnLst/>
              <a:rect l="l" t="t" r="r" b="b"/>
              <a:pathLst>
                <a:path w="28" h="40" extrusionOk="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1" name="Google Shape;291;p10"/>
            <p:cNvSpPr/>
            <p:nvPr/>
          </p:nvSpPr>
          <p:spPr>
            <a:xfrm>
              <a:off x="3377" y="3075"/>
              <a:ext cx="161" cy="91"/>
            </a:xfrm>
            <a:custGeom>
              <a:avLst/>
              <a:gdLst/>
              <a:ahLst/>
              <a:cxnLst/>
              <a:rect l="l" t="t" r="r" b="b"/>
              <a:pathLst>
                <a:path w="3547" h="1633" extrusionOk="0">
                  <a:moveTo>
                    <a:pt x="8" y="1614"/>
                  </a:moveTo>
                  <a:lnTo>
                    <a:pt x="0" y="1595"/>
                  </a:lnTo>
                  <a:lnTo>
                    <a:pt x="3531" y="0"/>
                  </a:lnTo>
                  <a:lnTo>
                    <a:pt x="3547" y="38"/>
                  </a:lnTo>
                  <a:lnTo>
                    <a:pt x="17" y="1633"/>
                  </a:lnTo>
                  <a:lnTo>
                    <a:pt x="8" y="1614"/>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2" name="Google Shape;292;p10"/>
            <p:cNvSpPr/>
            <p:nvPr/>
          </p:nvSpPr>
          <p:spPr>
            <a:xfrm>
              <a:off x="3376" y="3164"/>
              <a:ext cx="2" cy="2"/>
            </a:xfrm>
            <a:custGeom>
              <a:avLst/>
              <a:gdLst/>
              <a:ahLst/>
              <a:cxnLst/>
              <a:rect l="l" t="t" r="r" b="b"/>
              <a:pathLst>
                <a:path w="29" h="40" extrusionOk="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3" name="Google Shape;293;p10"/>
            <p:cNvSpPr/>
            <p:nvPr/>
          </p:nvSpPr>
          <p:spPr>
            <a:xfrm>
              <a:off x="3368" y="3169"/>
              <a:ext cx="50" cy="122"/>
            </a:xfrm>
            <a:custGeom>
              <a:avLst/>
              <a:gdLst/>
              <a:ahLst/>
              <a:cxnLst/>
              <a:rect l="l" t="t" r="r" b="b"/>
              <a:pathLst>
                <a:path w="1103" h="2201" extrusionOk="0">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4" name="Google Shape;294;p10"/>
            <p:cNvSpPr/>
            <p:nvPr/>
          </p:nvSpPr>
          <p:spPr>
            <a:xfrm>
              <a:off x="3367" y="3169"/>
              <a:ext cx="50" cy="122"/>
            </a:xfrm>
            <a:custGeom>
              <a:avLst/>
              <a:gdLst/>
              <a:ahLst/>
              <a:cxnLst/>
              <a:rect l="l" t="t" r="r" b="b"/>
              <a:pathLst>
                <a:path w="1103" h="2202" extrusionOk="0">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5" name="Google Shape;295;p10"/>
            <p:cNvSpPr/>
            <p:nvPr/>
          </p:nvSpPr>
          <p:spPr>
            <a:xfrm>
              <a:off x="3544" y="3074"/>
              <a:ext cx="52" cy="121"/>
            </a:xfrm>
            <a:custGeom>
              <a:avLst/>
              <a:gdLst/>
              <a:ahLst/>
              <a:cxnLst/>
              <a:rect l="l" t="t" r="r" b="b"/>
              <a:pathLst>
                <a:path w="1133" h="2181" extrusionOk="0">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6" name="Google Shape;296;p10"/>
            <p:cNvSpPr/>
            <p:nvPr/>
          </p:nvSpPr>
          <p:spPr>
            <a:xfrm>
              <a:off x="3544" y="3074"/>
              <a:ext cx="51" cy="122"/>
            </a:xfrm>
            <a:custGeom>
              <a:avLst/>
              <a:gdLst/>
              <a:ahLst/>
              <a:cxnLst/>
              <a:rect l="l" t="t" r="r" b="b"/>
              <a:pathLst>
                <a:path w="1134" h="2180" extrusionOk="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7" name="Google Shape;297;p10"/>
            <p:cNvSpPr/>
            <p:nvPr/>
          </p:nvSpPr>
          <p:spPr>
            <a:xfrm>
              <a:off x="3426" y="3144"/>
              <a:ext cx="164" cy="228"/>
            </a:xfrm>
            <a:custGeom>
              <a:avLst/>
              <a:gdLst/>
              <a:ahLst/>
              <a:cxnLst/>
              <a:rect l="l" t="t" r="r" b="b"/>
              <a:pathLst>
                <a:path w="3622" h="4112" extrusionOk="0">
                  <a:moveTo>
                    <a:pt x="1404" y="4112"/>
                  </a:moveTo>
                  <a:lnTo>
                    <a:pt x="3622" y="3023"/>
                  </a:lnTo>
                  <a:lnTo>
                    <a:pt x="2218" y="0"/>
                  </a:lnTo>
                  <a:lnTo>
                    <a:pt x="0" y="989"/>
                  </a:lnTo>
                  <a:lnTo>
                    <a:pt x="1404" y="4112"/>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8" name="Google Shape;298;p10"/>
            <p:cNvSpPr/>
            <p:nvPr/>
          </p:nvSpPr>
          <p:spPr>
            <a:xfrm>
              <a:off x="3426" y="3141"/>
              <a:ext cx="164" cy="228"/>
            </a:xfrm>
            <a:custGeom>
              <a:avLst/>
              <a:gdLst/>
              <a:ahLst/>
              <a:cxnLst/>
              <a:rect l="l" t="t" r="r" b="b"/>
              <a:pathLst>
                <a:path w="3622" h="4113" extrusionOk="0">
                  <a:moveTo>
                    <a:pt x="1404" y="4113"/>
                  </a:moveTo>
                  <a:lnTo>
                    <a:pt x="3622" y="3024"/>
                  </a:lnTo>
                  <a:lnTo>
                    <a:pt x="2218" y="0"/>
                  </a:lnTo>
                  <a:lnTo>
                    <a:pt x="0" y="989"/>
                  </a:lnTo>
                  <a:lnTo>
                    <a:pt x="1404" y="4113"/>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9" name="Google Shape;299;p10"/>
            <p:cNvSpPr/>
            <p:nvPr/>
          </p:nvSpPr>
          <p:spPr>
            <a:xfrm>
              <a:off x="3432" y="3146"/>
              <a:ext cx="157" cy="218"/>
            </a:xfrm>
            <a:custGeom>
              <a:avLst/>
              <a:gdLst/>
              <a:ahLst/>
              <a:cxnLst/>
              <a:rect l="l" t="t" r="r" b="b"/>
              <a:pathLst>
                <a:path w="3446" h="3913" extrusionOk="0">
                  <a:moveTo>
                    <a:pt x="1335" y="3913"/>
                  </a:moveTo>
                  <a:lnTo>
                    <a:pt x="3446" y="2878"/>
                  </a:lnTo>
                  <a:lnTo>
                    <a:pt x="2111" y="0"/>
                  </a:lnTo>
                  <a:lnTo>
                    <a:pt x="0" y="942"/>
                  </a:lnTo>
                  <a:lnTo>
                    <a:pt x="1335" y="3913"/>
                  </a:lnTo>
                  <a:close/>
                </a:path>
              </a:pathLst>
            </a:custGeom>
            <a:solidFill>
              <a:srgbClr val="1A78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0" name="Google Shape;300;p10"/>
            <p:cNvSpPr/>
            <p:nvPr/>
          </p:nvSpPr>
          <p:spPr>
            <a:xfrm>
              <a:off x="3439" y="3109"/>
              <a:ext cx="19" cy="19"/>
            </a:xfrm>
            <a:custGeom>
              <a:avLst/>
              <a:gdLst/>
              <a:ahLst/>
              <a:cxnLst/>
              <a:rect l="l" t="t" r="r" b="b"/>
              <a:pathLst>
                <a:path w="431" h="343" extrusionOk="0">
                  <a:moveTo>
                    <a:pt x="431" y="186"/>
                  </a:moveTo>
                  <a:lnTo>
                    <a:pt x="79" y="343"/>
                  </a:lnTo>
                  <a:lnTo>
                    <a:pt x="0" y="157"/>
                  </a:lnTo>
                  <a:lnTo>
                    <a:pt x="352" y="0"/>
                  </a:lnTo>
                  <a:lnTo>
                    <a:pt x="431" y="1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1" name="Google Shape;301;p10"/>
            <p:cNvSpPr/>
            <p:nvPr/>
          </p:nvSpPr>
          <p:spPr>
            <a:xfrm>
              <a:off x="3442" y="3112"/>
              <a:ext cx="16" cy="15"/>
            </a:xfrm>
            <a:custGeom>
              <a:avLst/>
              <a:gdLst/>
              <a:ahLst/>
              <a:cxnLst/>
              <a:rect l="l" t="t" r="r" b="b"/>
              <a:pathLst>
                <a:path w="347" h="257" extrusionOk="0">
                  <a:moveTo>
                    <a:pt x="347" y="126"/>
                  </a:moveTo>
                  <a:lnTo>
                    <a:pt x="53" y="257"/>
                  </a:lnTo>
                  <a:lnTo>
                    <a:pt x="0" y="132"/>
                  </a:lnTo>
                  <a:lnTo>
                    <a:pt x="294" y="0"/>
                  </a:lnTo>
                  <a:lnTo>
                    <a:pt x="347" y="12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2" name="Google Shape;302;p10"/>
            <p:cNvSpPr/>
            <p:nvPr/>
          </p:nvSpPr>
          <p:spPr>
            <a:xfrm>
              <a:off x="3447" y="3110"/>
              <a:ext cx="10" cy="13"/>
            </a:xfrm>
            <a:custGeom>
              <a:avLst/>
              <a:gdLst/>
              <a:ahLst/>
              <a:cxnLst/>
              <a:rect l="l" t="t" r="r" b="b"/>
              <a:pathLst>
                <a:path w="238" h="234" extrusionOk="0">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3" name="Google Shape;303;p10"/>
            <p:cNvSpPr/>
            <p:nvPr/>
          </p:nvSpPr>
          <p:spPr>
            <a:xfrm>
              <a:off x="3447" y="3111"/>
              <a:ext cx="10" cy="11"/>
            </a:xfrm>
            <a:custGeom>
              <a:avLst/>
              <a:gdLst/>
              <a:ahLst/>
              <a:cxnLst/>
              <a:rect l="l" t="t" r="r" b="b"/>
              <a:pathLst>
                <a:path w="204" h="199" extrusionOk="0">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4" name="Google Shape;304;p10"/>
            <p:cNvSpPr/>
            <p:nvPr/>
          </p:nvSpPr>
          <p:spPr>
            <a:xfrm>
              <a:off x="3450" y="3113"/>
              <a:ext cx="6" cy="8"/>
            </a:xfrm>
            <a:custGeom>
              <a:avLst/>
              <a:gdLst/>
              <a:ahLst/>
              <a:cxnLst/>
              <a:rect l="l" t="t" r="r" b="b"/>
              <a:pathLst>
                <a:path w="118" h="154" extrusionOk="0">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5" name="Google Shape;305;p10"/>
            <p:cNvSpPr/>
            <p:nvPr/>
          </p:nvSpPr>
          <p:spPr>
            <a:xfrm>
              <a:off x="3463" y="3099"/>
              <a:ext cx="13" cy="16"/>
            </a:xfrm>
            <a:custGeom>
              <a:avLst/>
              <a:gdLst/>
              <a:ahLst/>
              <a:cxnLst/>
              <a:rect l="l" t="t" r="r" b="b"/>
              <a:pathLst>
                <a:path w="287" h="280" extrusionOk="0">
                  <a:moveTo>
                    <a:pt x="287" y="186"/>
                  </a:moveTo>
                  <a:lnTo>
                    <a:pt x="78" y="280"/>
                  </a:lnTo>
                  <a:lnTo>
                    <a:pt x="0" y="93"/>
                  </a:lnTo>
                  <a:lnTo>
                    <a:pt x="210" y="0"/>
                  </a:lnTo>
                  <a:lnTo>
                    <a:pt x="287" y="1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6" name="Google Shape;306;p10"/>
            <p:cNvSpPr/>
            <p:nvPr/>
          </p:nvSpPr>
          <p:spPr>
            <a:xfrm>
              <a:off x="3465" y="3102"/>
              <a:ext cx="11" cy="12"/>
            </a:xfrm>
            <a:custGeom>
              <a:avLst/>
              <a:gdLst/>
              <a:ahLst/>
              <a:cxnLst/>
              <a:rect l="l" t="t" r="r" b="b"/>
              <a:pathLst>
                <a:path w="227" h="203" extrusionOk="0">
                  <a:moveTo>
                    <a:pt x="227" y="125"/>
                  </a:moveTo>
                  <a:lnTo>
                    <a:pt x="53" y="203"/>
                  </a:lnTo>
                  <a:lnTo>
                    <a:pt x="0" y="78"/>
                  </a:lnTo>
                  <a:lnTo>
                    <a:pt x="175" y="0"/>
                  </a:lnTo>
                  <a:lnTo>
                    <a:pt x="227" y="125"/>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7" name="Google Shape;307;p10"/>
            <p:cNvSpPr/>
            <p:nvPr/>
          </p:nvSpPr>
          <p:spPr>
            <a:xfrm>
              <a:off x="3465" y="3100"/>
              <a:ext cx="10" cy="13"/>
            </a:xfrm>
            <a:custGeom>
              <a:avLst/>
              <a:gdLst/>
              <a:ahLst/>
              <a:cxnLst/>
              <a:rect l="l" t="t" r="r" b="b"/>
              <a:pathLst>
                <a:path w="238" h="234" extrusionOk="0">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8" name="Google Shape;308;p10"/>
            <p:cNvSpPr/>
            <p:nvPr/>
          </p:nvSpPr>
          <p:spPr>
            <a:xfrm>
              <a:off x="3465" y="3101"/>
              <a:ext cx="10" cy="11"/>
            </a:xfrm>
            <a:custGeom>
              <a:avLst/>
              <a:gdLst/>
              <a:ahLst/>
              <a:cxnLst/>
              <a:rect l="l" t="t" r="r" b="b"/>
              <a:pathLst>
                <a:path w="204" h="199" extrusionOk="0">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9" name="Google Shape;309;p10"/>
            <p:cNvSpPr/>
            <p:nvPr/>
          </p:nvSpPr>
          <p:spPr>
            <a:xfrm>
              <a:off x="3468" y="3103"/>
              <a:ext cx="6" cy="8"/>
            </a:xfrm>
            <a:custGeom>
              <a:avLst/>
              <a:gdLst/>
              <a:ahLst/>
              <a:cxnLst/>
              <a:rect l="l" t="t" r="r" b="b"/>
              <a:pathLst>
                <a:path w="119" h="154" extrusionOk="0">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0" name="Google Shape;310;p10"/>
            <p:cNvSpPr/>
            <p:nvPr/>
          </p:nvSpPr>
          <p:spPr>
            <a:xfrm>
              <a:off x="3488" y="3092"/>
              <a:ext cx="4" cy="6"/>
            </a:xfrm>
            <a:custGeom>
              <a:avLst/>
              <a:gdLst/>
              <a:ahLst/>
              <a:cxnLst/>
              <a:rect l="l" t="t" r="r" b="b"/>
              <a:pathLst>
                <a:path w="100" h="104" extrusionOk="0">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1" name="Google Shape;311;p10"/>
            <p:cNvSpPr/>
            <p:nvPr/>
          </p:nvSpPr>
          <p:spPr>
            <a:xfrm>
              <a:off x="3419" y="3131"/>
              <a:ext cx="5" cy="5"/>
            </a:xfrm>
            <a:custGeom>
              <a:avLst/>
              <a:gdLst/>
              <a:ahLst/>
              <a:cxnLst/>
              <a:rect l="l" t="t" r="r" b="b"/>
              <a:pathLst>
                <a:path w="100" h="103" extrusionOk="0">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2" name="Google Shape;312;p10"/>
            <p:cNvSpPr/>
            <p:nvPr/>
          </p:nvSpPr>
          <p:spPr>
            <a:xfrm>
              <a:off x="3490" y="3094"/>
              <a:ext cx="2" cy="3"/>
            </a:xfrm>
            <a:custGeom>
              <a:avLst/>
              <a:gdLst/>
              <a:ahLst/>
              <a:cxnLst/>
              <a:rect l="l" t="t" r="r" b="b"/>
              <a:pathLst>
                <a:path w="55" h="57" extrusionOk="0">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3" name="Google Shape;313;p10"/>
            <p:cNvSpPr/>
            <p:nvPr/>
          </p:nvSpPr>
          <p:spPr>
            <a:xfrm>
              <a:off x="3421" y="3133"/>
              <a:ext cx="2" cy="3"/>
            </a:xfrm>
            <a:custGeom>
              <a:avLst/>
              <a:gdLst/>
              <a:ahLst/>
              <a:cxnLst/>
              <a:rect l="l" t="t" r="r" b="b"/>
              <a:pathLst>
                <a:path w="55" h="56" extrusionOk="0">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4" name="Google Shape;314;p10"/>
            <p:cNvSpPr/>
            <p:nvPr/>
          </p:nvSpPr>
          <p:spPr>
            <a:xfrm>
              <a:off x="3433" y="3076"/>
              <a:ext cx="29" cy="29"/>
            </a:xfrm>
            <a:custGeom>
              <a:avLst/>
              <a:gdLst/>
              <a:ahLst/>
              <a:cxnLst/>
              <a:rect l="l" t="t" r="r" b="b"/>
              <a:pathLst>
                <a:path w="624" h="522" extrusionOk="0">
                  <a:moveTo>
                    <a:pt x="498" y="0"/>
                  </a:moveTo>
                  <a:lnTo>
                    <a:pt x="0" y="222"/>
                  </a:lnTo>
                  <a:lnTo>
                    <a:pt x="125" y="522"/>
                  </a:lnTo>
                  <a:lnTo>
                    <a:pt x="624" y="301"/>
                  </a:lnTo>
                  <a:lnTo>
                    <a:pt x="498" y="0"/>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5" name="Google Shape;315;p10"/>
            <p:cNvSpPr/>
            <p:nvPr/>
          </p:nvSpPr>
          <p:spPr>
            <a:xfrm>
              <a:off x="3434" y="3077"/>
              <a:ext cx="27" cy="27"/>
            </a:xfrm>
            <a:custGeom>
              <a:avLst/>
              <a:gdLst/>
              <a:ahLst/>
              <a:cxnLst/>
              <a:rect l="l" t="t" r="r" b="b"/>
              <a:pathLst>
                <a:path w="589" h="484" extrusionOk="0">
                  <a:moveTo>
                    <a:pt x="474" y="0"/>
                  </a:moveTo>
                  <a:lnTo>
                    <a:pt x="0" y="211"/>
                  </a:lnTo>
                  <a:lnTo>
                    <a:pt x="114" y="484"/>
                  </a:lnTo>
                  <a:lnTo>
                    <a:pt x="589" y="273"/>
                  </a:lnTo>
                  <a:lnTo>
                    <a:pt x="474" y="0"/>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6" name="Google Shape;316;p10"/>
            <p:cNvSpPr/>
            <p:nvPr/>
          </p:nvSpPr>
          <p:spPr>
            <a:xfrm>
              <a:off x="3434" y="3078"/>
              <a:ext cx="27" cy="26"/>
            </a:xfrm>
            <a:custGeom>
              <a:avLst/>
              <a:gdLst/>
              <a:ahLst/>
              <a:cxnLst/>
              <a:rect l="l" t="t" r="r" b="b"/>
              <a:pathLst>
                <a:path w="583" h="471" extrusionOk="0">
                  <a:moveTo>
                    <a:pt x="473" y="0"/>
                  </a:moveTo>
                  <a:lnTo>
                    <a:pt x="0" y="211"/>
                  </a:lnTo>
                  <a:lnTo>
                    <a:pt x="108" y="471"/>
                  </a:lnTo>
                  <a:lnTo>
                    <a:pt x="583" y="260"/>
                  </a:lnTo>
                  <a:lnTo>
                    <a:pt x="473" y="0"/>
                  </a:lnTo>
                  <a:close/>
                </a:path>
              </a:pathLst>
            </a:custGeom>
            <a:solidFill>
              <a:srgbClr val="878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7" name="Google Shape;317;p10"/>
            <p:cNvSpPr/>
            <p:nvPr/>
          </p:nvSpPr>
          <p:spPr>
            <a:xfrm>
              <a:off x="3447" y="3082"/>
              <a:ext cx="10" cy="13"/>
            </a:xfrm>
            <a:custGeom>
              <a:avLst/>
              <a:gdLst/>
              <a:ahLst/>
              <a:cxnLst/>
              <a:rect l="l" t="t" r="r" b="b"/>
              <a:pathLst>
                <a:path w="227" h="234" extrusionOk="0">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8" name="Google Shape;318;p10"/>
            <p:cNvSpPr/>
            <p:nvPr/>
          </p:nvSpPr>
          <p:spPr>
            <a:xfrm>
              <a:off x="3447" y="3082"/>
              <a:ext cx="10" cy="12"/>
            </a:xfrm>
            <a:custGeom>
              <a:avLst/>
              <a:gdLst/>
              <a:ahLst/>
              <a:cxnLst/>
              <a:rect l="l" t="t" r="r" b="b"/>
              <a:pathLst>
                <a:path w="208" h="214" extrusionOk="0">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9" name="Google Shape;319;p10"/>
            <p:cNvSpPr/>
            <p:nvPr/>
          </p:nvSpPr>
          <p:spPr>
            <a:xfrm>
              <a:off x="3448" y="3083"/>
              <a:ext cx="8" cy="10"/>
            </a:xfrm>
            <a:custGeom>
              <a:avLst/>
              <a:gdLst/>
              <a:ahLst/>
              <a:cxnLst/>
              <a:rect l="l" t="t" r="r" b="b"/>
              <a:pathLst>
                <a:path w="189" h="194" extrusionOk="0">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0" name="Google Shape;320;p10"/>
            <p:cNvSpPr/>
            <p:nvPr/>
          </p:nvSpPr>
          <p:spPr>
            <a:xfrm>
              <a:off x="3448" y="3083"/>
              <a:ext cx="8" cy="10"/>
            </a:xfrm>
            <a:custGeom>
              <a:avLst/>
              <a:gdLst/>
              <a:ahLst/>
              <a:cxnLst/>
              <a:rect l="l" t="t" r="r" b="b"/>
              <a:pathLst>
                <a:path w="171" h="177" extrusionOk="0">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1" name="Google Shape;321;p10"/>
            <p:cNvSpPr/>
            <p:nvPr/>
          </p:nvSpPr>
          <p:spPr>
            <a:xfrm>
              <a:off x="3449" y="3083"/>
              <a:ext cx="7" cy="9"/>
            </a:xfrm>
            <a:custGeom>
              <a:avLst/>
              <a:gdLst/>
              <a:ahLst/>
              <a:cxnLst/>
              <a:rect l="l" t="t" r="r" b="b"/>
              <a:pathLst>
                <a:path w="152" h="156" extrusionOk="0">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2" name="Google Shape;322;p10"/>
            <p:cNvSpPr/>
            <p:nvPr/>
          </p:nvSpPr>
          <p:spPr>
            <a:xfrm>
              <a:off x="3449" y="3083"/>
              <a:ext cx="6" cy="8"/>
            </a:xfrm>
            <a:custGeom>
              <a:avLst/>
              <a:gdLst/>
              <a:ahLst/>
              <a:cxnLst/>
              <a:rect l="l" t="t" r="r" b="b"/>
              <a:pathLst>
                <a:path w="134" h="139" extrusionOk="0">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3" name="Google Shape;323;p10"/>
            <p:cNvSpPr/>
            <p:nvPr/>
          </p:nvSpPr>
          <p:spPr>
            <a:xfrm>
              <a:off x="3441" y="3093"/>
              <a:ext cx="1" cy="2"/>
            </a:xfrm>
            <a:custGeom>
              <a:avLst/>
              <a:gdLst/>
              <a:ahLst/>
              <a:cxnLst/>
              <a:rect l="l" t="t" r="r" b="b"/>
              <a:pathLst>
                <a:path w="21" h="33" extrusionOk="0">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4" name="Google Shape;324;p10"/>
            <p:cNvSpPr/>
            <p:nvPr/>
          </p:nvSpPr>
          <p:spPr>
            <a:xfrm>
              <a:off x="3442" y="3089"/>
              <a:ext cx="3" cy="6"/>
            </a:xfrm>
            <a:custGeom>
              <a:avLst/>
              <a:gdLst/>
              <a:ahLst/>
              <a:cxnLst/>
              <a:rect l="l" t="t" r="r" b="b"/>
              <a:pathLst>
                <a:path w="75" h="98" extrusionOk="0">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71" y="0"/>
                  </a:lnTo>
                  <a:lnTo>
                    <a:pt x="40" y="12"/>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5" name="Google Shape;325;p10"/>
            <p:cNvSpPr/>
            <p:nvPr/>
          </p:nvSpPr>
          <p:spPr>
            <a:xfrm>
              <a:off x="3440" y="3087"/>
              <a:ext cx="5" cy="3"/>
            </a:xfrm>
            <a:custGeom>
              <a:avLst/>
              <a:gdLst/>
              <a:ahLst/>
              <a:cxnLst/>
              <a:rect l="l" t="t" r="r" b="b"/>
              <a:pathLst>
                <a:path w="108" h="49" extrusionOk="0">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0" y="18"/>
                  </a:lnTo>
                  <a:lnTo>
                    <a:pt x="20" y="43"/>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6" name="Google Shape;326;p10"/>
            <p:cNvSpPr/>
            <p:nvPr/>
          </p:nvSpPr>
          <p:spPr>
            <a:xfrm>
              <a:off x="3438" y="3088"/>
              <a:ext cx="3" cy="8"/>
            </a:xfrm>
            <a:custGeom>
              <a:avLst/>
              <a:gdLst/>
              <a:ahLst/>
              <a:cxnLst/>
              <a:rect l="l" t="t" r="r" b="b"/>
              <a:pathLst>
                <a:path w="69" h="129" extrusionOk="0">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8" y="129"/>
                  </a:lnTo>
                  <a:lnTo>
                    <a:pt x="36" y="112"/>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7" name="Google Shape;327;p10"/>
            <p:cNvSpPr/>
            <p:nvPr/>
          </p:nvSpPr>
          <p:spPr>
            <a:xfrm>
              <a:off x="3438" y="3095"/>
              <a:ext cx="5" cy="4"/>
            </a:xfrm>
            <a:custGeom>
              <a:avLst/>
              <a:gdLst/>
              <a:ahLst/>
              <a:cxnLst/>
              <a:rect l="l" t="t" r="r" b="b"/>
              <a:pathLst>
                <a:path w="117" h="76" extrusionOk="0">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17" y="72"/>
                  </a:lnTo>
                  <a:lnTo>
                    <a:pt x="107" y="41"/>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8" name="Google Shape;328;p10"/>
            <p:cNvSpPr/>
            <p:nvPr/>
          </p:nvSpPr>
          <p:spPr>
            <a:xfrm>
              <a:off x="3443" y="3094"/>
              <a:ext cx="4" cy="5"/>
            </a:xfrm>
            <a:custGeom>
              <a:avLst/>
              <a:gdLst/>
              <a:ahLst/>
              <a:cxnLst/>
              <a:rect l="l" t="t" r="r" b="b"/>
              <a:pathLst>
                <a:path w="79" h="88" extrusionOk="0">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9" name="Google Shape;329;p10"/>
            <p:cNvSpPr/>
            <p:nvPr/>
          </p:nvSpPr>
          <p:spPr>
            <a:xfrm>
              <a:off x="3442" y="3097"/>
              <a:ext cx="2" cy="1"/>
            </a:xfrm>
            <a:custGeom>
              <a:avLst/>
              <a:gdLst/>
              <a:ahLst/>
              <a:cxnLst/>
              <a:rect l="l" t="t" r="r" b="b"/>
              <a:pathLst>
                <a:path w="32" h="18" extrusionOk="0">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0" name="Google Shape;330;p10"/>
            <p:cNvSpPr/>
            <p:nvPr/>
          </p:nvSpPr>
          <p:spPr>
            <a:xfrm>
              <a:off x="3442" y="3094"/>
              <a:ext cx="1" cy="2"/>
            </a:xfrm>
            <a:custGeom>
              <a:avLst/>
              <a:gdLst/>
              <a:ahLst/>
              <a:cxnLst/>
              <a:rect l="l" t="t" r="r" b="b"/>
              <a:pathLst>
                <a:path w="22" h="32" extrusionOk="0">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1" name="Google Shape;331;p10"/>
            <p:cNvSpPr/>
            <p:nvPr/>
          </p:nvSpPr>
          <p:spPr>
            <a:xfrm>
              <a:off x="3442" y="3090"/>
              <a:ext cx="4" cy="5"/>
            </a:xfrm>
            <a:custGeom>
              <a:avLst/>
              <a:gdLst/>
              <a:ahLst/>
              <a:cxnLst/>
              <a:rect l="l" t="t" r="r" b="b"/>
              <a:pathLst>
                <a:path w="74" h="99" extrusionOk="0">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2" name="Google Shape;332;p10"/>
            <p:cNvSpPr/>
            <p:nvPr/>
          </p:nvSpPr>
          <p:spPr>
            <a:xfrm>
              <a:off x="3441" y="3088"/>
              <a:ext cx="5" cy="3"/>
            </a:xfrm>
            <a:custGeom>
              <a:avLst/>
              <a:gdLst/>
              <a:ahLst/>
              <a:cxnLst/>
              <a:rect l="l" t="t" r="r" b="b"/>
              <a:pathLst>
                <a:path w="108" h="50" extrusionOk="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3" name="Google Shape;333;p10"/>
            <p:cNvSpPr/>
            <p:nvPr/>
          </p:nvSpPr>
          <p:spPr>
            <a:xfrm>
              <a:off x="3438" y="3089"/>
              <a:ext cx="4" cy="7"/>
            </a:xfrm>
            <a:custGeom>
              <a:avLst/>
              <a:gdLst/>
              <a:ahLst/>
              <a:cxnLst/>
              <a:rect l="l" t="t" r="r" b="b"/>
              <a:pathLst>
                <a:path w="69" h="131" extrusionOk="0">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7" y="131"/>
                  </a:lnTo>
                  <a:lnTo>
                    <a:pt x="36" y="114"/>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4" name="Google Shape;334;p10"/>
            <p:cNvSpPr/>
            <p:nvPr/>
          </p:nvSpPr>
          <p:spPr>
            <a:xfrm>
              <a:off x="3439" y="3095"/>
              <a:ext cx="5" cy="4"/>
            </a:xfrm>
            <a:custGeom>
              <a:avLst/>
              <a:gdLst/>
              <a:ahLst/>
              <a:cxnLst/>
              <a:rect l="l" t="t" r="r" b="b"/>
              <a:pathLst>
                <a:path w="117" h="77" extrusionOk="0">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17" y="73"/>
                  </a:lnTo>
                  <a:lnTo>
                    <a:pt x="107" y="41"/>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335;p10"/>
            <p:cNvSpPr/>
            <p:nvPr/>
          </p:nvSpPr>
          <p:spPr>
            <a:xfrm>
              <a:off x="3444" y="3094"/>
              <a:ext cx="3" cy="5"/>
            </a:xfrm>
            <a:custGeom>
              <a:avLst/>
              <a:gdLst/>
              <a:ahLst/>
              <a:cxnLst/>
              <a:rect l="l" t="t" r="r" b="b"/>
              <a:pathLst>
                <a:path w="81" h="90" extrusionOk="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6" name="Google Shape;336;p10"/>
            <p:cNvSpPr/>
            <p:nvPr/>
          </p:nvSpPr>
          <p:spPr>
            <a:xfrm>
              <a:off x="3443" y="3097"/>
              <a:ext cx="2" cy="1"/>
            </a:xfrm>
            <a:custGeom>
              <a:avLst/>
              <a:gdLst/>
              <a:ahLst/>
              <a:cxnLst/>
              <a:rect l="l" t="t" r="r" b="b"/>
              <a:pathLst>
                <a:path w="33" h="19" extrusionOk="0">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337;p10"/>
            <p:cNvSpPr/>
            <p:nvPr/>
          </p:nvSpPr>
          <p:spPr>
            <a:xfrm>
              <a:off x="3398" y="3240"/>
              <a:ext cx="1" cy="1"/>
            </a:xfrm>
            <a:custGeom>
              <a:avLst/>
              <a:gdLst/>
              <a:ahLst/>
              <a:cxnLst/>
              <a:rect l="l" t="t" r="r" b="b"/>
              <a:pathLst>
                <a:path w="21" h="27" extrusionOk="0">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8" name="Google Shape;338;p10"/>
            <p:cNvSpPr/>
            <p:nvPr/>
          </p:nvSpPr>
          <p:spPr>
            <a:xfrm>
              <a:off x="3389" y="3221"/>
              <a:ext cx="10" cy="20"/>
            </a:xfrm>
            <a:custGeom>
              <a:avLst/>
              <a:gdLst/>
              <a:ahLst/>
              <a:cxnLst/>
              <a:rect l="l" t="t" r="r" b="b"/>
              <a:pathLst>
                <a:path w="218" h="365" extrusionOk="0">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28"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9" name="Google Shape;339;p10"/>
            <p:cNvSpPr/>
            <p:nvPr/>
          </p:nvSpPr>
          <p:spPr>
            <a:xfrm>
              <a:off x="3389" y="3216"/>
              <a:ext cx="2" cy="5"/>
            </a:xfrm>
            <a:custGeom>
              <a:avLst/>
              <a:gdLst/>
              <a:ahLst/>
              <a:cxnLst/>
              <a:rect l="l" t="t" r="r" b="b"/>
              <a:pathLst>
                <a:path w="37" h="92" extrusionOk="0">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0" name="Google Shape;340;p10"/>
            <p:cNvSpPr/>
            <p:nvPr/>
          </p:nvSpPr>
          <p:spPr>
            <a:xfrm>
              <a:off x="3389" y="3220"/>
              <a:ext cx="1" cy="1"/>
            </a:xfrm>
            <a:custGeom>
              <a:avLst/>
              <a:gdLst/>
              <a:ahLst/>
              <a:cxnLst/>
              <a:rect l="l" t="t" r="r" b="b"/>
              <a:pathLst>
                <a:path w="28" h="18" extrusionOk="0">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1" name="Google Shape;341;p10"/>
            <p:cNvSpPr/>
            <p:nvPr/>
          </p:nvSpPr>
          <p:spPr>
            <a:xfrm>
              <a:off x="3397" y="3233"/>
              <a:ext cx="1" cy="2"/>
            </a:xfrm>
            <a:custGeom>
              <a:avLst/>
              <a:gdLst/>
              <a:ahLst/>
              <a:cxnLst/>
              <a:rect l="l" t="t" r="r" b="b"/>
              <a:pathLst>
                <a:path w="21" h="27" extrusionOk="0">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342;p10"/>
            <p:cNvSpPr/>
            <p:nvPr/>
          </p:nvSpPr>
          <p:spPr>
            <a:xfrm>
              <a:off x="3393" y="3224"/>
              <a:ext cx="5" cy="11"/>
            </a:xfrm>
            <a:custGeom>
              <a:avLst/>
              <a:gdLst/>
              <a:ahLst/>
              <a:cxnLst/>
              <a:rect l="l" t="t" r="r" b="b"/>
              <a:pathLst>
                <a:path w="115" h="181" extrusionOk="0">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29"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3" name="Google Shape;343;p10"/>
            <p:cNvSpPr/>
            <p:nvPr/>
          </p:nvSpPr>
          <p:spPr>
            <a:xfrm>
              <a:off x="3393" y="3222"/>
              <a:ext cx="1" cy="2"/>
            </a:xfrm>
            <a:custGeom>
              <a:avLst/>
              <a:gdLst/>
              <a:ahLst/>
              <a:cxnLst/>
              <a:rect l="l" t="t" r="r" b="b"/>
              <a:pathLst>
                <a:path w="33" h="47" extrusionOk="0">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4" name="Google Shape;344;p10"/>
            <p:cNvSpPr/>
            <p:nvPr/>
          </p:nvSpPr>
          <p:spPr>
            <a:xfrm>
              <a:off x="3393" y="3224"/>
              <a:ext cx="1" cy="1"/>
            </a:xfrm>
            <a:custGeom>
              <a:avLst/>
              <a:gdLst/>
              <a:ahLst/>
              <a:cxnLst/>
              <a:rect l="l" t="t" r="r" b="b"/>
              <a:pathLst>
                <a:path w="29" h="18" extrusionOk="0">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5" name="Google Shape;345;p10"/>
            <p:cNvSpPr/>
            <p:nvPr/>
          </p:nvSpPr>
          <p:spPr>
            <a:xfrm>
              <a:off x="3563" y="3123"/>
              <a:ext cx="1" cy="1"/>
            </a:xfrm>
            <a:custGeom>
              <a:avLst/>
              <a:gdLst/>
              <a:ahLst/>
              <a:cxnLst/>
              <a:rect l="l" t="t" r="r" b="b"/>
              <a:pathLst>
                <a:path w="15" h="20" extrusionOk="0">
                  <a:moveTo>
                    <a:pt x="15" y="1"/>
                  </a:moveTo>
                  <a:lnTo>
                    <a:pt x="7" y="0"/>
                  </a:lnTo>
                  <a:lnTo>
                    <a:pt x="1" y="5"/>
                  </a:lnTo>
                  <a:lnTo>
                    <a:pt x="0" y="13"/>
                  </a:lnTo>
                  <a:lnTo>
                    <a:pt x="5" y="20"/>
                  </a:lnTo>
                  <a:lnTo>
                    <a:pt x="15" y="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6" name="Google Shape;346;p10"/>
            <p:cNvSpPr/>
            <p:nvPr/>
          </p:nvSpPr>
          <p:spPr>
            <a:xfrm>
              <a:off x="3563" y="3123"/>
              <a:ext cx="7" cy="15"/>
            </a:xfrm>
            <a:custGeom>
              <a:avLst/>
              <a:gdLst/>
              <a:ahLst/>
              <a:cxnLst/>
              <a:rect l="l" t="t" r="r" b="b"/>
              <a:pathLst>
                <a:path w="164" h="274" extrusionOk="0">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41" y="274"/>
                  </a:lnTo>
                  <a:lnTo>
                    <a:pt x="164" y="27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7" name="Google Shape;347;p10"/>
            <p:cNvSpPr/>
            <p:nvPr/>
          </p:nvSpPr>
          <p:spPr>
            <a:xfrm>
              <a:off x="3569" y="3138"/>
              <a:ext cx="1" cy="4"/>
            </a:xfrm>
            <a:custGeom>
              <a:avLst/>
              <a:gdLst/>
              <a:ahLst/>
              <a:cxnLst/>
              <a:rect l="l" t="t" r="r" b="b"/>
              <a:pathLst>
                <a:path w="29" h="68" extrusionOk="0">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8" name="Google Shape;348;p10"/>
            <p:cNvSpPr/>
            <p:nvPr/>
          </p:nvSpPr>
          <p:spPr>
            <a:xfrm>
              <a:off x="3569" y="3138"/>
              <a:ext cx="1" cy="1"/>
            </a:xfrm>
            <a:custGeom>
              <a:avLst/>
              <a:gdLst/>
              <a:ahLst/>
              <a:cxnLst/>
              <a:rect l="l" t="t" r="r" b="b"/>
              <a:pathLst>
                <a:path w="21" h="12" extrusionOk="0">
                  <a:moveTo>
                    <a:pt x="0" y="0"/>
                  </a:moveTo>
                  <a:lnTo>
                    <a:pt x="3" y="8"/>
                  </a:lnTo>
                  <a:lnTo>
                    <a:pt x="10" y="12"/>
                  </a:lnTo>
                  <a:lnTo>
                    <a:pt x="17" y="11"/>
                  </a:lnTo>
                  <a:lnTo>
                    <a:pt x="21" y="4"/>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9" name="Google Shape;349;p10"/>
            <p:cNvSpPr/>
            <p:nvPr/>
          </p:nvSpPr>
          <p:spPr>
            <a:xfrm>
              <a:off x="3563" y="3128"/>
              <a:ext cx="1" cy="1"/>
            </a:xfrm>
            <a:custGeom>
              <a:avLst/>
              <a:gdLst/>
              <a:ahLst/>
              <a:cxnLst/>
              <a:rect l="l" t="t" r="r" b="b"/>
              <a:pathLst>
                <a:path w="15" h="20" extrusionOk="0">
                  <a:moveTo>
                    <a:pt x="15" y="1"/>
                  </a:moveTo>
                  <a:lnTo>
                    <a:pt x="7" y="0"/>
                  </a:lnTo>
                  <a:lnTo>
                    <a:pt x="1" y="6"/>
                  </a:lnTo>
                  <a:lnTo>
                    <a:pt x="0" y="14"/>
                  </a:lnTo>
                  <a:lnTo>
                    <a:pt x="5" y="20"/>
                  </a:lnTo>
                  <a:lnTo>
                    <a:pt x="15" y="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0" name="Google Shape;350;p10"/>
            <p:cNvSpPr/>
            <p:nvPr/>
          </p:nvSpPr>
          <p:spPr>
            <a:xfrm>
              <a:off x="3564" y="3128"/>
              <a:ext cx="4" cy="8"/>
            </a:xfrm>
            <a:custGeom>
              <a:avLst/>
              <a:gdLst/>
              <a:ahLst/>
              <a:cxnLst/>
              <a:rect l="l" t="t" r="r" b="b"/>
              <a:pathLst>
                <a:path w="86" h="136" extrusionOk="0">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65" y="136"/>
                  </a:lnTo>
                  <a:lnTo>
                    <a:pt x="86" y="13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1" name="Google Shape;351;p10"/>
            <p:cNvSpPr/>
            <p:nvPr/>
          </p:nvSpPr>
          <p:spPr>
            <a:xfrm>
              <a:off x="3567" y="3136"/>
              <a:ext cx="1" cy="2"/>
            </a:xfrm>
            <a:custGeom>
              <a:avLst/>
              <a:gdLst/>
              <a:ahLst/>
              <a:cxnLst/>
              <a:rect l="l" t="t" r="r" b="b"/>
              <a:pathLst>
                <a:path w="24" h="35" extrusionOk="0">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2" name="Google Shape;352;p10"/>
            <p:cNvSpPr/>
            <p:nvPr/>
          </p:nvSpPr>
          <p:spPr>
            <a:xfrm>
              <a:off x="3567" y="3135"/>
              <a:ext cx="1" cy="1"/>
            </a:xfrm>
            <a:custGeom>
              <a:avLst/>
              <a:gdLst/>
              <a:ahLst/>
              <a:cxnLst/>
              <a:rect l="l" t="t" r="r" b="b"/>
              <a:pathLst>
                <a:path w="21" h="13" extrusionOk="0">
                  <a:moveTo>
                    <a:pt x="0" y="0"/>
                  </a:moveTo>
                  <a:lnTo>
                    <a:pt x="2" y="9"/>
                  </a:lnTo>
                  <a:lnTo>
                    <a:pt x="10" y="13"/>
                  </a:lnTo>
                  <a:lnTo>
                    <a:pt x="17" y="12"/>
                  </a:lnTo>
                  <a:lnTo>
                    <a:pt x="21" y="4"/>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3" name="Google Shape;353;p10"/>
            <p:cNvSpPr/>
            <p:nvPr/>
          </p:nvSpPr>
          <p:spPr>
            <a:xfrm>
              <a:off x="3388" y="3300"/>
              <a:ext cx="53" cy="137"/>
            </a:xfrm>
            <a:custGeom>
              <a:avLst/>
              <a:gdLst/>
              <a:ahLst/>
              <a:cxnLst/>
              <a:rect l="l" t="t" r="r" b="b"/>
              <a:pathLst>
                <a:path w="1169" h="2481" extrusionOk="0">
                  <a:moveTo>
                    <a:pt x="166" y="0"/>
                  </a:moveTo>
                  <a:lnTo>
                    <a:pt x="0" y="73"/>
                  </a:lnTo>
                  <a:lnTo>
                    <a:pt x="959" y="2481"/>
                  </a:lnTo>
                  <a:lnTo>
                    <a:pt x="1169" y="2389"/>
                  </a:lnTo>
                  <a:lnTo>
                    <a:pt x="166" y="0"/>
                  </a:lnTo>
                  <a:close/>
                </a:path>
              </a:pathLst>
            </a:custGeom>
            <a:solidFill>
              <a:srgbClr val="54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4" name="Google Shape;354;p10"/>
            <p:cNvSpPr/>
            <p:nvPr/>
          </p:nvSpPr>
          <p:spPr>
            <a:xfrm>
              <a:off x="3388" y="3300"/>
              <a:ext cx="52" cy="137"/>
            </a:xfrm>
            <a:custGeom>
              <a:avLst/>
              <a:gdLst/>
              <a:ahLst/>
              <a:cxnLst/>
              <a:rect l="l" t="t" r="r" b="b"/>
              <a:pathLst>
                <a:path w="1140" h="2467" extrusionOk="0">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5" name="Google Shape;355;p10"/>
            <p:cNvSpPr/>
            <p:nvPr/>
          </p:nvSpPr>
          <p:spPr>
            <a:xfrm>
              <a:off x="3389" y="3301"/>
              <a:ext cx="50" cy="136"/>
            </a:xfrm>
            <a:custGeom>
              <a:avLst/>
              <a:gdLst/>
              <a:ahLst/>
              <a:cxnLst/>
              <a:rect l="l" t="t" r="r" b="b"/>
              <a:pathLst>
                <a:path w="1109" h="2454" extrusionOk="0">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6" name="Google Shape;356;p10"/>
            <p:cNvSpPr/>
            <p:nvPr/>
          </p:nvSpPr>
          <p:spPr>
            <a:xfrm>
              <a:off x="3389" y="3301"/>
              <a:ext cx="49" cy="136"/>
            </a:xfrm>
            <a:custGeom>
              <a:avLst/>
              <a:gdLst/>
              <a:ahLst/>
              <a:cxnLst/>
              <a:rect l="l" t="t" r="r" b="b"/>
              <a:pathLst>
                <a:path w="1078" h="2440" extrusionOk="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7" name="Google Shape;357;p10"/>
            <p:cNvSpPr/>
            <p:nvPr/>
          </p:nvSpPr>
          <p:spPr>
            <a:xfrm>
              <a:off x="3389" y="3302"/>
              <a:ext cx="48" cy="135"/>
            </a:xfrm>
            <a:custGeom>
              <a:avLst/>
              <a:gdLst/>
              <a:ahLst/>
              <a:cxnLst/>
              <a:rect l="l" t="t" r="r" b="b"/>
              <a:pathLst>
                <a:path w="1046" h="2428" extrusionOk="0">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8" name="Google Shape;358;p10"/>
            <p:cNvSpPr/>
            <p:nvPr/>
          </p:nvSpPr>
          <p:spPr>
            <a:xfrm>
              <a:off x="3389" y="3302"/>
              <a:ext cx="46" cy="134"/>
            </a:xfrm>
            <a:custGeom>
              <a:avLst/>
              <a:gdLst/>
              <a:ahLst/>
              <a:cxnLst/>
              <a:rect l="l" t="t" r="r" b="b"/>
              <a:pathLst>
                <a:path w="1017" h="2414" extrusionOk="0">
                  <a:moveTo>
                    <a:pt x="32" y="0"/>
                  </a:moveTo>
                  <a:lnTo>
                    <a:pt x="0" y="13"/>
                  </a:lnTo>
                  <a:lnTo>
                    <a:pt x="977" y="2414"/>
                  </a:lnTo>
                  <a:lnTo>
                    <a:pt x="1017" y="2396"/>
                  </a:lnTo>
                  <a:lnTo>
                    <a:pt x="32" y="0"/>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9" name="Google Shape;359;p10"/>
            <p:cNvSpPr/>
            <p:nvPr/>
          </p:nvSpPr>
          <p:spPr>
            <a:xfrm>
              <a:off x="3388" y="3298"/>
              <a:ext cx="8" cy="6"/>
            </a:xfrm>
            <a:custGeom>
              <a:avLst/>
              <a:gdLst/>
              <a:ahLst/>
              <a:cxnLst/>
              <a:rect l="l" t="t" r="r" b="b"/>
              <a:pathLst>
                <a:path w="173" h="95" extrusionOk="0">
                  <a:moveTo>
                    <a:pt x="173" y="20"/>
                  </a:moveTo>
                  <a:lnTo>
                    <a:pt x="7" y="95"/>
                  </a:lnTo>
                  <a:lnTo>
                    <a:pt x="0" y="75"/>
                  </a:lnTo>
                  <a:lnTo>
                    <a:pt x="166" y="0"/>
                  </a:lnTo>
                  <a:lnTo>
                    <a:pt x="173" y="20"/>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0" name="Google Shape;360;p10"/>
            <p:cNvSpPr/>
            <p:nvPr/>
          </p:nvSpPr>
          <p:spPr>
            <a:xfrm>
              <a:off x="3386" y="3293"/>
              <a:ext cx="9" cy="10"/>
            </a:xfrm>
            <a:custGeom>
              <a:avLst/>
              <a:gdLst/>
              <a:ahLst/>
              <a:cxnLst/>
              <a:rect l="l" t="t" r="r" b="b"/>
              <a:pathLst>
                <a:path w="200" h="179" extrusionOk="0">
                  <a:moveTo>
                    <a:pt x="200" y="106"/>
                  </a:moveTo>
                  <a:lnTo>
                    <a:pt x="33" y="179"/>
                  </a:lnTo>
                  <a:lnTo>
                    <a:pt x="0" y="100"/>
                  </a:lnTo>
                  <a:lnTo>
                    <a:pt x="58" y="0"/>
                  </a:lnTo>
                  <a:lnTo>
                    <a:pt x="168" y="26"/>
                  </a:lnTo>
                  <a:lnTo>
                    <a:pt x="200" y="106"/>
                  </a:lnTo>
                  <a:close/>
                </a:path>
              </a:pathLst>
            </a:custGeom>
            <a:solidFill>
              <a:srgbClr val="54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1" name="Google Shape;361;p10"/>
            <p:cNvSpPr/>
            <p:nvPr/>
          </p:nvSpPr>
          <p:spPr>
            <a:xfrm>
              <a:off x="3386" y="3293"/>
              <a:ext cx="8" cy="10"/>
            </a:xfrm>
            <a:custGeom>
              <a:avLst/>
              <a:gdLst/>
              <a:ahLst/>
              <a:cxnLst/>
              <a:rect l="l" t="t" r="r" b="b"/>
              <a:pathLst>
                <a:path w="173" h="177" extrusionOk="0">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2" name="Google Shape;362;p10"/>
            <p:cNvSpPr/>
            <p:nvPr/>
          </p:nvSpPr>
          <p:spPr>
            <a:xfrm>
              <a:off x="3387" y="3293"/>
              <a:ext cx="6" cy="9"/>
            </a:xfrm>
            <a:custGeom>
              <a:avLst/>
              <a:gdLst/>
              <a:ahLst/>
              <a:cxnLst/>
              <a:rect l="l" t="t" r="r" b="b"/>
              <a:pathLst>
                <a:path w="142" h="175" extrusionOk="0">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3" name="Google Shape;363;p10"/>
            <p:cNvSpPr/>
            <p:nvPr/>
          </p:nvSpPr>
          <p:spPr>
            <a:xfrm>
              <a:off x="3387" y="3293"/>
              <a:ext cx="5" cy="9"/>
            </a:xfrm>
            <a:custGeom>
              <a:avLst/>
              <a:gdLst/>
              <a:ahLst/>
              <a:cxnLst/>
              <a:rect l="l" t="t" r="r" b="b"/>
              <a:pathLst>
                <a:path w="116" h="172" extrusionOk="0">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4" name="Google Shape;364;p10"/>
            <p:cNvSpPr/>
            <p:nvPr/>
          </p:nvSpPr>
          <p:spPr>
            <a:xfrm>
              <a:off x="3387" y="3293"/>
              <a:ext cx="4" cy="9"/>
            </a:xfrm>
            <a:custGeom>
              <a:avLst/>
              <a:gdLst/>
              <a:ahLst/>
              <a:cxnLst/>
              <a:rect l="l" t="t" r="r" b="b"/>
              <a:pathLst>
                <a:path w="88" h="170" extrusionOk="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5" name="Google Shape;365;p10"/>
            <p:cNvSpPr/>
            <p:nvPr/>
          </p:nvSpPr>
          <p:spPr>
            <a:xfrm>
              <a:off x="3388" y="3293"/>
              <a:ext cx="2" cy="9"/>
            </a:xfrm>
            <a:custGeom>
              <a:avLst/>
              <a:gdLst/>
              <a:ahLst/>
              <a:cxnLst/>
              <a:rect l="l" t="t" r="r" b="b"/>
              <a:pathLst>
                <a:path w="59" h="167" extrusionOk="0">
                  <a:moveTo>
                    <a:pt x="59" y="155"/>
                  </a:moveTo>
                  <a:lnTo>
                    <a:pt x="33" y="167"/>
                  </a:lnTo>
                  <a:lnTo>
                    <a:pt x="0" y="87"/>
                  </a:lnTo>
                  <a:lnTo>
                    <a:pt x="29" y="0"/>
                  </a:lnTo>
                  <a:lnTo>
                    <a:pt x="26" y="76"/>
                  </a:lnTo>
                  <a:lnTo>
                    <a:pt x="59" y="155"/>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6" name="Google Shape;366;p10"/>
            <p:cNvSpPr/>
            <p:nvPr/>
          </p:nvSpPr>
          <p:spPr>
            <a:xfrm>
              <a:off x="3386" y="3294"/>
              <a:ext cx="8" cy="4"/>
            </a:xfrm>
            <a:custGeom>
              <a:avLst/>
              <a:gdLst/>
              <a:ahLst/>
              <a:cxnLst/>
              <a:rect l="l" t="t" r="r" b="b"/>
              <a:pathLst>
                <a:path w="172" h="81" extrusionOk="0">
                  <a:moveTo>
                    <a:pt x="170" y="4"/>
                  </a:moveTo>
                  <a:lnTo>
                    <a:pt x="168" y="0"/>
                  </a:lnTo>
                  <a:lnTo>
                    <a:pt x="0" y="73"/>
                  </a:lnTo>
                  <a:lnTo>
                    <a:pt x="4" y="81"/>
                  </a:lnTo>
                  <a:lnTo>
                    <a:pt x="172" y="8"/>
                  </a:lnTo>
                  <a:lnTo>
                    <a:pt x="170" y="4"/>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7" name="Google Shape;367;p10"/>
            <p:cNvSpPr/>
            <p:nvPr/>
          </p:nvSpPr>
          <p:spPr>
            <a:xfrm>
              <a:off x="3432" y="3432"/>
              <a:ext cx="10" cy="6"/>
            </a:xfrm>
            <a:custGeom>
              <a:avLst/>
              <a:gdLst/>
              <a:ahLst/>
              <a:cxnLst/>
              <a:rect l="l" t="t" r="r" b="b"/>
              <a:pathLst>
                <a:path w="216" h="103" extrusionOk="0">
                  <a:moveTo>
                    <a:pt x="216" y="12"/>
                  </a:moveTo>
                  <a:lnTo>
                    <a:pt x="4" y="103"/>
                  </a:lnTo>
                  <a:lnTo>
                    <a:pt x="0" y="93"/>
                  </a:lnTo>
                  <a:lnTo>
                    <a:pt x="211" y="0"/>
                  </a:lnTo>
                  <a:lnTo>
                    <a:pt x="216" y="12"/>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8" name="Google Shape;368;p10"/>
            <p:cNvSpPr/>
            <p:nvPr/>
          </p:nvSpPr>
          <p:spPr>
            <a:xfrm>
              <a:off x="3432" y="3433"/>
              <a:ext cx="11" cy="16"/>
            </a:xfrm>
            <a:custGeom>
              <a:avLst/>
              <a:gdLst/>
              <a:ahLst/>
              <a:cxnLst/>
              <a:rect l="l" t="t" r="r" b="b"/>
              <a:pathLst>
                <a:path w="250" h="298" extrusionOk="0">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9" name="Google Shape;369;p10"/>
            <p:cNvSpPr/>
            <p:nvPr/>
          </p:nvSpPr>
          <p:spPr>
            <a:xfrm>
              <a:off x="3432" y="3433"/>
              <a:ext cx="10" cy="16"/>
            </a:xfrm>
            <a:custGeom>
              <a:avLst/>
              <a:gdLst/>
              <a:ahLst/>
              <a:cxnLst/>
              <a:rect l="l" t="t" r="r" b="b"/>
              <a:pathLst>
                <a:path w="226" h="287" extrusionOk="0">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0" name="Google Shape;370;p10"/>
            <p:cNvSpPr/>
            <p:nvPr/>
          </p:nvSpPr>
          <p:spPr>
            <a:xfrm>
              <a:off x="3433" y="3434"/>
              <a:ext cx="9" cy="15"/>
            </a:xfrm>
            <a:custGeom>
              <a:avLst/>
              <a:gdLst/>
              <a:ahLst/>
              <a:cxnLst/>
              <a:rect l="l" t="t" r="r" b="b"/>
              <a:pathLst>
                <a:path w="202" h="274" extrusionOk="0">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1" name="Google Shape;371;p10"/>
            <p:cNvSpPr/>
            <p:nvPr/>
          </p:nvSpPr>
          <p:spPr>
            <a:xfrm>
              <a:off x="3433" y="3435"/>
              <a:ext cx="9" cy="14"/>
            </a:xfrm>
            <a:custGeom>
              <a:avLst/>
              <a:gdLst/>
              <a:ahLst/>
              <a:cxnLst/>
              <a:rect l="l" t="t" r="r" b="b"/>
              <a:pathLst>
                <a:path w="186" h="264" extrusionOk="0">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2" name="Google Shape;372;p10"/>
            <p:cNvSpPr/>
            <p:nvPr/>
          </p:nvSpPr>
          <p:spPr>
            <a:xfrm>
              <a:off x="3433" y="3435"/>
              <a:ext cx="8" cy="14"/>
            </a:xfrm>
            <a:custGeom>
              <a:avLst/>
              <a:gdLst/>
              <a:ahLst/>
              <a:cxnLst/>
              <a:rect l="l" t="t" r="r" b="b"/>
              <a:pathLst>
                <a:path w="173" h="251" extrusionOk="0">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3" name="Google Shape;373;p10"/>
            <p:cNvSpPr/>
            <p:nvPr/>
          </p:nvSpPr>
          <p:spPr>
            <a:xfrm>
              <a:off x="3434" y="3436"/>
              <a:ext cx="7" cy="13"/>
            </a:xfrm>
            <a:custGeom>
              <a:avLst/>
              <a:gdLst/>
              <a:ahLst/>
              <a:cxnLst/>
              <a:rect l="l" t="t" r="r" b="b"/>
              <a:pathLst>
                <a:path w="163" h="240" extrusionOk="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4" name="Google Shape;374;p10"/>
            <p:cNvSpPr/>
            <p:nvPr/>
          </p:nvSpPr>
          <p:spPr>
            <a:xfrm>
              <a:off x="3441" y="3449"/>
              <a:ext cx="2" cy="5"/>
            </a:xfrm>
            <a:custGeom>
              <a:avLst/>
              <a:gdLst/>
              <a:ahLst/>
              <a:cxnLst/>
              <a:rect l="l" t="t" r="r" b="b"/>
              <a:pathLst>
                <a:path w="48" h="99" extrusionOk="0">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75" name="Google Shape;375;p10"/>
          <p:cNvGrpSpPr/>
          <p:nvPr/>
        </p:nvGrpSpPr>
        <p:grpSpPr>
          <a:xfrm>
            <a:off x="7504112" y="5019847"/>
            <a:ext cx="469900" cy="685800"/>
            <a:chOff x="3360" y="3024"/>
            <a:chExt cx="296" cy="432"/>
          </a:xfrm>
        </p:grpSpPr>
        <p:sp>
          <p:nvSpPr>
            <p:cNvPr id="376" name="Google Shape;376;p10"/>
            <p:cNvSpPr/>
            <p:nvPr/>
          </p:nvSpPr>
          <p:spPr>
            <a:xfrm>
              <a:off x="3394" y="3298"/>
              <a:ext cx="9" cy="5"/>
            </a:xfrm>
            <a:custGeom>
              <a:avLst/>
              <a:gdLst/>
              <a:ahLst/>
              <a:cxnLst/>
              <a:rect l="l" t="t" r="r" b="b"/>
              <a:pathLst>
                <a:path w="206" h="84" extrusionOk="0">
                  <a:moveTo>
                    <a:pt x="0" y="67"/>
                  </a:moveTo>
                  <a:lnTo>
                    <a:pt x="199" y="0"/>
                  </a:lnTo>
                  <a:lnTo>
                    <a:pt x="206" y="17"/>
                  </a:lnTo>
                  <a:lnTo>
                    <a:pt x="7" y="84"/>
                  </a:lnTo>
                  <a:lnTo>
                    <a:pt x="0" y="67"/>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7" name="Google Shape;377;p10"/>
            <p:cNvSpPr/>
            <p:nvPr/>
          </p:nvSpPr>
          <p:spPr>
            <a:xfrm>
              <a:off x="3453" y="3450"/>
              <a:ext cx="3" cy="6"/>
            </a:xfrm>
            <a:custGeom>
              <a:avLst/>
              <a:gdLst/>
              <a:ahLst/>
              <a:cxnLst/>
              <a:rect l="l" t="t" r="r" b="b"/>
              <a:pathLst>
                <a:path w="82" h="108" extrusionOk="0">
                  <a:moveTo>
                    <a:pt x="45" y="0"/>
                  </a:moveTo>
                  <a:lnTo>
                    <a:pt x="80" y="77"/>
                  </a:lnTo>
                  <a:lnTo>
                    <a:pt x="82" y="87"/>
                  </a:lnTo>
                  <a:lnTo>
                    <a:pt x="80" y="95"/>
                  </a:lnTo>
                  <a:lnTo>
                    <a:pt x="74" y="102"/>
                  </a:lnTo>
                  <a:lnTo>
                    <a:pt x="66" y="106"/>
                  </a:lnTo>
                  <a:lnTo>
                    <a:pt x="57" y="108"/>
                  </a:lnTo>
                  <a:lnTo>
                    <a:pt x="49" y="106"/>
                  </a:lnTo>
                  <a:lnTo>
                    <a:pt x="41" y="102"/>
                  </a:lnTo>
                  <a:lnTo>
                    <a:pt x="35" y="93"/>
                  </a:lnTo>
                  <a:lnTo>
                    <a:pt x="0" y="16"/>
                  </a:lnTo>
                  <a:lnTo>
                    <a:pt x="45" y="0"/>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378;p10"/>
            <p:cNvSpPr/>
            <p:nvPr/>
          </p:nvSpPr>
          <p:spPr>
            <a:xfrm>
              <a:off x="3443" y="3433"/>
              <a:ext cx="13" cy="18"/>
            </a:xfrm>
            <a:custGeom>
              <a:avLst/>
              <a:gdLst/>
              <a:ahLst/>
              <a:cxnLst/>
              <a:rect l="l" t="t" r="r" b="b"/>
              <a:pathLst>
                <a:path w="293" h="319" extrusionOk="0">
                  <a:moveTo>
                    <a:pt x="247" y="317"/>
                  </a:moveTo>
                  <a:lnTo>
                    <a:pt x="261" y="307"/>
                  </a:lnTo>
                  <a:lnTo>
                    <a:pt x="275" y="287"/>
                  </a:lnTo>
                  <a:lnTo>
                    <a:pt x="285" y="256"/>
                  </a:lnTo>
                  <a:lnTo>
                    <a:pt x="292" y="218"/>
                  </a:lnTo>
                  <a:lnTo>
                    <a:pt x="293" y="173"/>
                  </a:lnTo>
                  <a:lnTo>
                    <a:pt x="288" y="120"/>
                  </a:lnTo>
                  <a:lnTo>
                    <a:pt x="274" y="62"/>
                  </a:lnTo>
                  <a:lnTo>
                    <a:pt x="251" y="0"/>
                  </a:lnTo>
                  <a:lnTo>
                    <a:pt x="235" y="5"/>
                  </a:lnTo>
                  <a:lnTo>
                    <a:pt x="219" y="10"/>
                  </a:lnTo>
                  <a:lnTo>
                    <a:pt x="204" y="17"/>
                  </a:lnTo>
                  <a:lnTo>
                    <a:pt x="188" y="22"/>
                  </a:lnTo>
                  <a:lnTo>
                    <a:pt x="172" y="28"/>
                  </a:lnTo>
                  <a:lnTo>
                    <a:pt x="157" y="34"/>
                  </a:lnTo>
                  <a:lnTo>
                    <a:pt x="140" y="40"/>
                  </a:lnTo>
                  <a:lnTo>
                    <a:pt x="125" y="45"/>
                  </a:lnTo>
                  <a:lnTo>
                    <a:pt x="110" y="52"/>
                  </a:lnTo>
                  <a:lnTo>
                    <a:pt x="94" y="58"/>
                  </a:lnTo>
                  <a:lnTo>
                    <a:pt x="78" y="63"/>
                  </a:lnTo>
                  <a:lnTo>
                    <a:pt x="63" y="69"/>
                  </a:lnTo>
                  <a:lnTo>
                    <a:pt x="47" y="75"/>
                  </a:lnTo>
                  <a:lnTo>
                    <a:pt x="31" y="81"/>
                  </a:lnTo>
                  <a:lnTo>
                    <a:pt x="15" y="86"/>
                  </a:lnTo>
                  <a:lnTo>
                    <a:pt x="0" y="92"/>
                  </a:lnTo>
                  <a:lnTo>
                    <a:pt x="15" y="122"/>
                  </a:lnTo>
                  <a:lnTo>
                    <a:pt x="30" y="152"/>
                  </a:lnTo>
                  <a:lnTo>
                    <a:pt x="48" y="177"/>
                  </a:lnTo>
                  <a:lnTo>
                    <a:pt x="65" y="201"/>
                  </a:lnTo>
                  <a:lnTo>
                    <a:pt x="82" y="222"/>
                  </a:lnTo>
                  <a:lnTo>
                    <a:pt x="101" y="242"/>
                  </a:lnTo>
                  <a:lnTo>
                    <a:pt x="119" y="259"/>
                  </a:lnTo>
                  <a:lnTo>
                    <a:pt x="136" y="274"/>
                  </a:lnTo>
                  <a:lnTo>
                    <a:pt x="154" y="287"/>
                  </a:lnTo>
                  <a:lnTo>
                    <a:pt x="171" y="297"/>
                  </a:lnTo>
                  <a:lnTo>
                    <a:pt x="186" y="306"/>
                  </a:lnTo>
                  <a:lnTo>
                    <a:pt x="202" y="312"/>
                  </a:lnTo>
                  <a:lnTo>
                    <a:pt x="215" y="316"/>
                  </a:lnTo>
                  <a:lnTo>
                    <a:pt x="227" y="318"/>
                  </a:lnTo>
                  <a:lnTo>
                    <a:pt x="238" y="319"/>
                  </a:lnTo>
                  <a:lnTo>
                    <a:pt x="247" y="317"/>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379;p10"/>
            <p:cNvSpPr/>
            <p:nvPr/>
          </p:nvSpPr>
          <p:spPr>
            <a:xfrm>
              <a:off x="3394" y="3299"/>
              <a:ext cx="60" cy="139"/>
            </a:xfrm>
            <a:custGeom>
              <a:avLst/>
              <a:gdLst/>
              <a:ahLst/>
              <a:cxnLst/>
              <a:rect l="l" t="t" r="r" b="b"/>
              <a:pathLst>
                <a:path w="1314" h="2506" extrusionOk="0">
                  <a:moveTo>
                    <a:pt x="198" y="0"/>
                  </a:moveTo>
                  <a:lnTo>
                    <a:pt x="0" y="66"/>
                  </a:lnTo>
                  <a:lnTo>
                    <a:pt x="1064" y="2506"/>
                  </a:lnTo>
                  <a:lnTo>
                    <a:pt x="1314" y="2421"/>
                  </a:lnTo>
                  <a:lnTo>
                    <a:pt x="198" y="0"/>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380;p10"/>
            <p:cNvSpPr/>
            <p:nvPr/>
          </p:nvSpPr>
          <p:spPr>
            <a:xfrm>
              <a:off x="3392" y="3292"/>
              <a:ext cx="11" cy="10"/>
            </a:xfrm>
            <a:custGeom>
              <a:avLst/>
              <a:gdLst/>
              <a:ahLst/>
              <a:cxnLst/>
              <a:rect l="l" t="t" r="r" b="b"/>
              <a:pathLst>
                <a:path w="235" h="179" extrusionOk="0">
                  <a:moveTo>
                    <a:pt x="235" y="111"/>
                  </a:moveTo>
                  <a:lnTo>
                    <a:pt x="36" y="179"/>
                  </a:lnTo>
                  <a:lnTo>
                    <a:pt x="0" y="97"/>
                  </a:lnTo>
                  <a:lnTo>
                    <a:pt x="70" y="0"/>
                  </a:lnTo>
                  <a:lnTo>
                    <a:pt x="199" y="30"/>
                  </a:lnTo>
                  <a:lnTo>
                    <a:pt x="235" y="111"/>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381;p10"/>
            <p:cNvSpPr/>
            <p:nvPr/>
          </p:nvSpPr>
          <p:spPr>
            <a:xfrm>
              <a:off x="3403" y="3103"/>
              <a:ext cx="208" cy="202"/>
            </a:xfrm>
            <a:custGeom>
              <a:avLst/>
              <a:gdLst/>
              <a:ahLst/>
              <a:cxnLst/>
              <a:rect l="l" t="t" r="r" b="b"/>
              <a:pathLst>
                <a:path w="4569" h="3641" extrusionOk="0">
                  <a:moveTo>
                    <a:pt x="0" y="1626"/>
                  </a:moveTo>
                  <a:lnTo>
                    <a:pt x="3650" y="0"/>
                  </a:lnTo>
                  <a:lnTo>
                    <a:pt x="4569" y="1998"/>
                  </a:lnTo>
                  <a:lnTo>
                    <a:pt x="873" y="3641"/>
                  </a:lnTo>
                  <a:lnTo>
                    <a:pt x="0" y="1626"/>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382;p10"/>
            <p:cNvSpPr/>
            <p:nvPr/>
          </p:nvSpPr>
          <p:spPr>
            <a:xfrm>
              <a:off x="3385" y="3045"/>
              <a:ext cx="271" cy="393"/>
            </a:xfrm>
            <a:custGeom>
              <a:avLst/>
              <a:gdLst/>
              <a:ahLst/>
              <a:cxnLst/>
              <a:rect l="l" t="t" r="r" b="b"/>
              <a:pathLst>
                <a:path w="5957" h="7066" extrusionOk="0">
                  <a:moveTo>
                    <a:pt x="2496" y="7056"/>
                  </a:moveTo>
                  <a:lnTo>
                    <a:pt x="5894" y="5433"/>
                  </a:lnTo>
                  <a:lnTo>
                    <a:pt x="5912" y="5421"/>
                  </a:lnTo>
                  <a:lnTo>
                    <a:pt x="5927" y="5407"/>
                  </a:lnTo>
                  <a:lnTo>
                    <a:pt x="5941" y="5389"/>
                  </a:lnTo>
                  <a:lnTo>
                    <a:pt x="5950" y="5369"/>
                  </a:lnTo>
                  <a:lnTo>
                    <a:pt x="5955" y="5348"/>
                  </a:lnTo>
                  <a:lnTo>
                    <a:pt x="5957" y="5325"/>
                  </a:lnTo>
                  <a:lnTo>
                    <a:pt x="5955" y="5303"/>
                  </a:lnTo>
                  <a:lnTo>
                    <a:pt x="5948" y="5282"/>
                  </a:lnTo>
                  <a:lnTo>
                    <a:pt x="3503" y="65"/>
                  </a:lnTo>
                  <a:lnTo>
                    <a:pt x="3492" y="47"/>
                  </a:lnTo>
                  <a:lnTo>
                    <a:pt x="3477" y="31"/>
                  </a:lnTo>
                  <a:lnTo>
                    <a:pt x="3460" y="18"/>
                  </a:lnTo>
                  <a:lnTo>
                    <a:pt x="3441" y="9"/>
                  </a:lnTo>
                  <a:lnTo>
                    <a:pt x="3420" y="3"/>
                  </a:lnTo>
                  <a:lnTo>
                    <a:pt x="3399" y="0"/>
                  </a:lnTo>
                  <a:lnTo>
                    <a:pt x="3377" y="3"/>
                  </a:lnTo>
                  <a:lnTo>
                    <a:pt x="3357" y="9"/>
                  </a:lnTo>
                  <a:lnTo>
                    <a:pt x="63" y="1487"/>
                  </a:lnTo>
                  <a:lnTo>
                    <a:pt x="45" y="1497"/>
                  </a:lnTo>
                  <a:lnTo>
                    <a:pt x="29" y="1512"/>
                  </a:lnTo>
                  <a:lnTo>
                    <a:pt x="16" y="1530"/>
                  </a:lnTo>
                  <a:lnTo>
                    <a:pt x="7" y="1550"/>
                  </a:lnTo>
                  <a:lnTo>
                    <a:pt x="2" y="1572"/>
                  </a:lnTo>
                  <a:lnTo>
                    <a:pt x="0" y="1594"/>
                  </a:lnTo>
                  <a:lnTo>
                    <a:pt x="3" y="1616"/>
                  </a:lnTo>
                  <a:lnTo>
                    <a:pt x="9" y="1637"/>
                  </a:lnTo>
                  <a:lnTo>
                    <a:pt x="2350" y="7000"/>
                  </a:lnTo>
                  <a:lnTo>
                    <a:pt x="2361" y="7018"/>
                  </a:lnTo>
                  <a:lnTo>
                    <a:pt x="2376" y="7034"/>
                  </a:lnTo>
                  <a:lnTo>
                    <a:pt x="2393" y="7048"/>
                  </a:lnTo>
                  <a:lnTo>
                    <a:pt x="2412" y="7057"/>
                  </a:lnTo>
                  <a:lnTo>
                    <a:pt x="2433" y="7064"/>
                  </a:lnTo>
                  <a:lnTo>
                    <a:pt x="2454" y="7066"/>
                  </a:lnTo>
                  <a:lnTo>
                    <a:pt x="2476" y="7064"/>
                  </a:lnTo>
                  <a:lnTo>
                    <a:pt x="2496" y="7056"/>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383;p10"/>
            <p:cNvSpPr/>
            <p:nvPr/>
          </p:nvSpPr>
          <p:spPr>
            <a:xfrm>
              <a:off x="3569" y="3096"/>
              <a:ext cx="51" cy="121"/>
            </a:xfrm>
            <a:custGeom>
              <a:avLst/>
              <a:gdLst/>
              <a:ahLst/>
              <a:cxnLst/>
              <a:rect l="l" t="t" r="r" b="b"/>
              <a:pathLst>
                <a:path w="1134" h="2180" extrusionOk="0">
                  <a:moveTo>
                    <a:pt x="917" y="2127"/>
                  </a:moveTo>
                  <a:lnTo>
                    <a:pt x="0" y="131"/>
                  </a:lnTo>
                  <a:lnTo>
                    <a:pt x="33" y="0"/>
                  </a:lnTo>
                  <a:lnTo>
                    <a:pt x="70" y="14"/>
                  </a:lnTo>
                  <a:lnTo>
                    <a:pt x="106" y="29"/>
                  </a:lnTo>
                  <a:lnTo>
                    <a:pt x="143" y="44"/>
                  </a:lnTo>
                  <a:lnTo>
                    <a:pt x="180" y="61"/>
                  </a:lnTo>
                  <a:lnTo>
                    <a:pt x="217" y="78"/>
                  </a:lnTo>
                  <a:lnTo>
                    <a:pt x="252" y="96"/>
                  </a:lnTo>
                  <a:lnTo>
                    <a:pt x="288" y="116"/>
                  </a:lnTo>
                  <a:lnTo>
                    <a:pt x="324" y="136"/>
                  </a:lnTo>
                  <a:lnTo>
                    <a:pt x="358" y="159"/>
                  </a:lnTo>
                  <a:lnTo>
                    <a:pt x="393" y="181"/>
                  </a:lnTo>
                  <a:lnTo>
                    <a:pt x="428" y="204"/>
                  </a:lnTo>
                  <a:lnTo>
                    <a:pt x="461" y="228"/>
                  </a:lnTo>
                  <a:lnTo>
                    <a:pt x="495" y="252"/>
                  </a:lnTo>
                  <a:lnTo>
                    <a:pt x="528" y="279"/>
                  </a:lnTo>
                  <a:lnTo>
                    <a:pt x="560" y="305"/>
                  </a:lnTo>
                  <a:lnTo>
                    <a:pt x="592" y="333"/>
                  </a:lnTo>
                  <a:lnTo>
                    <a:pt x="624" y="361"/>
                  </a:lnTo>
                  <a:lnTo>
                    <a:pt x="654" y="389"/>
                  </a:lnTo>
                  <a:lnTo>
                    <a:pt x="684" y="419"/>
                  </a:lnTo>
                  <a:lnTo>
                    <a:pt x="713" y="450"/>
                  </a:lnTo>
                  <a:lnTo>
                    <a:pt x="742" y="481"/>
                  </a:lnTo>
                  <a:lnTo>
                    <a:pt x="769" y="513"/>
                  </a:lnTo>
                  <a:lnTo>
                    <a:pt x="796" y="545"/>
                  </a:lnTo>
                  <a:lnTo>
                    <a:pt x="822" y="578"/>
                  </a:lnTo>
                  <a:lnTo>
                    <a:pt x="847" y="612"/>
                  </a:lnTo>
                  <a:lnTo>
                    <a:pt x="871" y="647"/>
                  </a:lnTo>
                  <a:lnTo>
                    <a:pt x="895" y="681"/>
                  </a:lnTo>
                  <a:lnTo>
                    <a:pt x="917" y="717"/>
                  </a:lnTo>
                  <a:lnTo>
                    <a:pt x="939" y="754"/>
                  </a:lnTo>
                  <a:lnTo>
                    <a:pt x="959" y="791"/>
                  </a:lnTo>
                  <a:lnTo>
                    <a:pt x="979" y="828"/>
                  </a:lnTo>
                  <a:lnTo>
                    <a:pt x="997" y="866"/>
                  </a:lnTo>
                  <a:lnTo>
                    <a:pt x="1026" y="938"/>
                  </a:lnTo>
                  <a:lnTo>
                    <a:pt x="1053" y="1015"/>
                  </a:lnTo>
                  <a:lnTo>
                    <a:pt x="1075" y="1096"/>
                  </a:lnTo>
                  <a:lnTo>
                    <a:pt x="1095" y="1180"/>
                  </a:lnTo>
                  <a:lnTo>
                    <a:pt x="1110" y="1267"/>
                  </a:lnTo>
                  <a:lnTo>
                    <a:pt x="1121" y="1356"/>
                  </a:lnTo>
                  <a:lnTo>
                    <a:pt x="1130" y="1446"/>
                  </a:lnTo>
                  <a:lnTo>
                    <a:pt x="1134" y="1536"/>
                  </a:lnTo>
                  <a:lnTo>
                    <a:pt x="1134" y="1626"/>
                  </a:lnTo>
                  <a:lnTo>
                    <a:pt x="1131" y="1716"/>
                  </a:lnTo>
                  <a:lnTo>
                    <a:pt x="1122" y="1802"/>
                  </a:lnTo>
                  <a:lnTo>
                    <a:pt x="1111" y="1886"/>
                  </a:lnTo>
                  <a:lnTo>
                    <a:pt x="1096" y="1967"/>
                  </a:lnTo>
                  <a:lnTo>
                    <a:pt x="1076" y="2044"/>
                  </a:lnTo>
                  <a:lnTo>
                    <a:pt x="1053" y="2115"/>
                  </a:lnTo>
                  <a:lnTo>
                    <a:pt x="1025" y="2180"/>
                  </a:lnTo>
                  <a:lnTo>
                    <a:pt x="917" y="2127"/>
                  </a:lnTo>
                  <a:close/>
                </a:path>
              </a:pathLst>
            </a:custGeom>
            <a:solidFill>
              <a:srgbClr val="6B68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10"/>
            <p:cNvSpPr/>
            <p:nvPr/>
          </p:nvSpPr>
          <p:spPr>
            <a:xfrm>
              <a:off x="3378" y="3082"/>
              <a:ext cx="207" cy="202"/>
            </a:xfrm>
            <a:custGeom>
              <a:avLst/>
              <a:gdLst/>
              <a:ahLst/>
              <a:cxnLst/>
              <a:rect l="l" t="t" r="r" b="b"/>
              <a:pathLst>
                <a:path w="4569" h="3641" extrusionOk="0">
                  <a:moveTo>
                    <a:pt x="0" y="1625"/>
                  </a:moveTo>
                  <a:lnTo>
                    <a:pt x="3650" y="0"/>
                  </a:lnTo>
                  <a:lnTo>
                    <a:pt x="4569" y="1997"/>
                  </a:lnTo>
                  <a:lnTo>
                    <a:pt x="873" y="3641"/>
                  </a:lnTo>
                  <a:lnTo>
                    <a:pt x="0" y="1625"/>
                  </a:lnTo>
                  <a:close/>
                </a:path>
              </a:pathLst>
            </a:custGeom>
            <a:solidFill>
              <a:srgbClr val="54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385;p10"/>
            <p:cNvSpPr/>
            <p:nvPr/>
          </p:nvSpPr>
          <p:spPr>
            <a:xfrm>
              <a:off x="3360" y="3024"/>
              <a:ext cx="271" cy="393"/>
            </a:xfrm>
            <a:custGeom>
              <a:avLst/>
              <a:gdLst/>
              <a:ahLst/>
              <a:cxnLst/>
              <a:rect l="l" t="t" r="r" b="b"/>
              <a:pathLst>
                <a:path w="5957" h="7065" extrusionOk="0">
                  <a:moveTo>
                    <a:pt x="2497" y="7056"/>
                  </a:moveTo>
                  <a:lnTo>
                    <a:pt x="5894" y="5432"/>
                  </a:lnTo>
                  <a:lnTo>
                    <a:pt x="5912" y="5421"/>
                  </a:lnTo>
                  <a:lnTo>
                    <a:pt x="5928" y="5406"/>
                  </a:lnTo>
                  <a:lnTo>
                    <a:pt x="5941" y="5388"/>
                  </a:lnTo>
                  <a:lnTo>
                    <a:pt x="5950" y="5368"/>
                  </a:lnTo>
                  <a:lnTo>
                    <a:pt x="5955" y="5347"/>
                  </a:lnTo>
                  <a:lnTo>
                    <a:pt x="5957" y="5325"/>
                  </a:lnTo>
                  <a:lnTo>
                    <a:pt x="5955" y="5303"/>
                  </a:lnTo>
                  <a:lnTo>
                    <a:pt x="5948" y="5282"/>
                  </a:lnTo>
                  <a:lnTo>
                    <a:pt x="3503" y="64"/>
                  </a:lnTo>
                  <a:lnTo>
                    <a:pt x="3492" y="46"/>
                  </a:lnTo>
                  <a:lnTo>
                    <a:pt x="3477" y="31"/>
                  </a:lnTo>
                  <a:lnTo>
                    <a:pt x="3460" y="18"/>
                  </a:lnTo>
                  <a:lnTo>
                    <a:pt x="3441" y="8"/>
                  </a:lnTo>
                  <a:lnTo>
                    <a:pt x="3420" y="2"/>
                  </a:lnTo>
                  <a:lnTo>
                    <a:pt x="3399" y="0"/>
                  </a:lnTo>
                  <a:lnTo>
                    <a:pt x="3377" y="2"/>
                  </a:lnTo>
                  <a:lnTo>
                    <a:pt x="3357" y="8"/>
                  </a:lnTo>
                  <a:lnTo>
                    <a:pt x="63" y="1486"/>
                  </a:lnTo>
                  <a:lnTo>
                    <a:pt x="45" y="1497"/>
                  </a:lnTo>
                  <a:lnTo>
                    <a:pt x="30" y="1512"/>
                  </a:lnTo>
                  <a:lnTo>
                    <a:pt x="16" y="1530"/>
                  </a:lnTo>
                  <a:lnTo>
                    <a:pt x="7" y="1550"/>
                  </a:lnTo>
                  <a:lnTo>
                    <a:pt x="2" y="1572"/>
                  </a:lnTo>
                  <a:lnTo>
                    <a:pt x="0" y="1594"/>
                  </a:lnTo>
                  <a:lnTo>
                    <a:pt x="3" y="1615"/>
                  </a:lnTo>
                  <a:lnTo>
                    <a:pt x="9" y="1636"/>
                  </a:lnTo>
                  <a:lnTo>
                    <a:pt x="2351" y="6999"/>
                  </a:lnTo>
                  <a:lnTo>
                    <a:pt x="2362" y="7018"/>
                  </a:lnTo>
                  <a:lnTo>
                    <a:pt x="2377" y="7034"/>
                  </a:lnTo>
                  <a:lnTo>
                    <a:pt x="2394" y="7048"/>
                  </a:lnTo>
                  <a:lnTo>
                    <a:pt x="2413" y="7057"/>
                  </a:lnTo>
                  <a:lnTo>
                    <a:pt x="2434" y="7063"/>
                  </a:lnTo>
                  <a:lnTo>
                    <a:pt x="2455" y="7065"/>
                  </a:lnTo>
                  <a:lnTo>
                    <a:pt x="2477" y="7063"/>
                  </a:lnTo>
                  <a:lnTo>
                    <a:pt x="2497" y="705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10"/>
            <p:cNvSpPr/>
            <p:nvPr/>
          </p:nvSpPr>
          <p:spPr>
            <a:xfrm>
              <a:off x="3360" y="3024"/>
              <a:ext cx="162" cy="99"/>
            </a:xfrm>
            <a:custGeom>
              <a:avLst/>
              <a:gdLst/>
              <a:ahLst/>
              <a:cxnLst/>
              <a:rect l="l" t="t" r="r" b="b"/>
              <a:pathLst>
                <a:path w="3562" h="1773" extrusionOk="0">
                  <a:moveTo>
                    <a:pt x="3562" y="1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68" y="1773"/>
                  </a:lnTo>
                  <a:lnTo>
                    <a:pt x="3562" y="183"/>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387;p10"/>
            <p:cNvSpPr/>
            <p:nvPr/>
          </p:nvSpPr>
          <p:spPr>
            <a:xfrm>
              <a:off x="3360" y="3024"/>
              <a:ext cx="161" cy="97"/>
            </a:xfrm>
            <a:custGeom>
              <a:avLst/>
              <a:gdLst/>
              <a:ahLst/>
              <a:cxnLst/>
              <a:rect l="l" t="t" r="r" b="b"/>
              <a:pathLst>
                <a:path w="3550" h="1748" extrusionOk="0">
                  <a:moveTo>
                    <a:pt x="3550" y="163"/>
                  </a:moveTo>
                  <a:lnTo>
                    <a:pt x="3545" y="153"/>
                  </a:lnTo>
                  <a:lnTo>
                    <a:pt x="3541" y="144"/>
                  </a:lnTo>
                  <a:lnTo>
                    <a:pt x="3538" y="137"/>
                  </a:lnTo>
                  <a:lnTo>
                    <a:pt x="3533" y="130"/>
                  </a:lnTo>
                  <a:lnTo>
                    <a:pt x="3529" y="120"/>
                  </a:lnTo>
                  <a:lnTo>
                    <a:pt x="3523" y="108"/>
                  </a:lnTo>
                  <a:lnTo>
                    <a:pt x="3514" y="90"/>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1" y="1665"/>
                  </a:lnTo>
                  <a:lnTo>
                    <a:pt x="26" y="1673"/>
                  </a:lnTo>
                  <a:lnTo>
                    <a:pt x="31" y="1685"/>
                  </a:lnTo>
                  <a:lnTo>
                    <a:pt x="37" y="1699"/>
                  </a:lnTo>
                  <a:lnTo>
                    <a:pt x="46" y="1719"/>
                  </a:lnTo>
                  <a:lnTo>
                    <a:pt x="57" y="1748"/>
                  </a:lnTo>
                  <a:lnTo>
                    <a:pt x="162" y="1700"/>
                  </a:lnTo>
                  <a:lnTo>
                    <a:pt x="259" y="1656"/>
                  </a:lnTo>
                  <a:lnTo>
                    <a:pt x="348" y="1616"/>
                  </a:lnTo>
                  <a:lnTo>
                    <a:pt x="430" y="1579"/>
                  </a:lnTo>
                  <a:lnTo>
                    <a:pt x="508" y="1543"/>
                  </a:lnTo>
                  <a:lnTo>
                    <a:pt x="579" y="1511"/>
                  </a:lnTo>
                  <a:lnTo>
                    <a:pt x="648" y="1480"/>
                  </a:lnTo>
                  <a:lnTo>
                    <a:pt x="713" y="1451"/>
                  </a:lnTo>
                  <a:lnTo>
                    <a:pt x="776" y="1422"/>
                  </a:lnTo>
                  <a:lnTo>
                    <a:pt x="837" y="1395"/>
                  </a:lnTo>
                  <a:lnTo>
                    <a:pt x="898" y="1367"/>
                  </a:lnTo>
                  <a:lnTo>
                    <a:pt x="959" y="1340"/>
                  </a:lnTo>
                  <a:lnTo>
                    <a:pt x="1021" y="1311"/>
                  </a:lnTo>
                  <a:lnTo>
                    <a:pt x="1085" y="1282"/>
                  </a:lnTo>
                  <a:lnTo>
                    <a:pt x="1153" y="1251"/>
                  </a:lnTo>
                  <a:lnTo>
                    <a:pt x="1223" y="1220"/>
                  </a:lnTo>
                  <a:lnTo>
                    <a:pt x="1299" y="1186"/>
                  </a:lnTo>
                  <a:lnTo>
                    <a:pt x="1379" y="1149"/>
                  </a:lnTo>
                  <a:lnTo>
                    <a:pt x="1466" y="1110"/>
                  </a:lnTo>
                  <a:lnTo>
                    <a:pt x="1560" y="1067"/>
                  </a:lnTo>
                  <a:lnTo>
                    <a:pt x="1662" y="1020"/>
                  </a:lnTo>
                  <a:lnTo>
                    <a:pt x="1772" y="971"/>
                  </a:lnTo>
                  <a:lnTo>
                    <a:pt x="1892" y="916"/>
                  </a:lnTo>
                  <a:lnTo>
                    <a:pt x="2024" y="857"/>
                  </a:lnTo>
                  <a:lnTo>
                    <a:pt x="2166" y="792"/>
                  </a:lnTo>
                  <a:lnTo>
                    <a:pt x="2320" y="722"/>
                  </a:lnTo>
                  <a:lnTo>
                    <a:pt x="2488" y="646"/>
                  </a:lnTo>
                  <a:lnTo>
                    <a:pt x="2668" y="564"/>
                  </a:lnTo>
                  <a:lnTo>
                    <a:pt x="2864" y="474"/>
                  </a:lnTo>
                  <a:lnTo>
                    <a:pt x="3075" y="378"/>
                  </a:lnTo>
                  <a:lnTo>
                    <a:pt x="3304" y="275"/>
                  </a:lnTo>
                  <a:lnTo>
                    <a:pt x="3550" y="163"/>
                  </a:lnTo>
                  <a:close/>
                </a:path>
              </a:pathLst>
            </a:custGeom>
            <a:solidFill>
              <a:srgbClr val="BFC7C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388;p10"/>
            <p:cNvSpPr/>
            <p:nvPr/>
          </p:nvSpPr>
          <p:spPr>
            <a:xfrm>
              <a:off x="3360" y="3024"/>
              <a:ext cx="161" cy="96"/>
            </a:xfrm>
            <a:custGeom>
              <a:avLst/>
              <a:gdLst/>
              <a:ahLst/>
              <a:cxnLst/>
              <a:rect l="l" t="t" r="r" b="b"/>
              <a:pathLst>
                <a:path w="3539" h="1724" extrusionOk="0">
                  <a:moveTo>
                    <a:pt x="3539" y="143"/>
                  </a:moveTo>
                  <a:lnTo>
                    <a:pt x="3534" y="135"/>
                  </a:lnTo>
                  <a:lnTo>
                    <a:pt x="3531" y="129"/>
                  </a:lnTo>
                  <a:lnTo>
                    <a:pt x="3529" y="123"/>
                  </a:lnTo>
                  <a:lnTo>
                    <a:pt x="3526" y="117"/>
                  </a:lnTo>
                  <a:lnTo>
                    <a:pt x="3523" y="110"/>
                  </a:lnTo>
                  <a:lnTo>
                    <a:pt x="3518" y="99"/>
                  </a:lnTo>
                  <a:lnTo>
                    <a:pt x="3511" y="84"/>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3" y="1646"/>
                  </a:lnTo>
                  <a:lnTo>
                    <a:pt x="16" y="1652"/>
                  </a:lnTo>
                  <a:lnTo>
                    <a:pt x="19" y="1658"/>
                  </a:lnTo>
                  <a:lnTo>
                    <a:pt x="22" y="1666"/>
                  </a:lnTo>
                  <a:lnTo>
                    <a:pt x="26" y="1674"/>
                  </a:lnTo>
                  <a:lnTo>
                    <a:pt x="31" y="1686"/>
                  </a:lnTo>
                  <a:lnTo>
                    <a:pt x="37" y="1702"/>
                  </a:lnTo>
                  <a:lnTo>
                    <a:pt x="46" y="1724"/>
                  </a:lnTo>
                  <a:lnTo>
                    <a:pt x="151" y="1676"/>
                  </a:lnTo>
                  <a:lnTo>
                    <a:pt x="248" y="1633"/>
                  </a:lnTo>
                  <a:lnTo>
                    <a:pt x="337" y="1592"/>
                  </a:lnTo>
                  <a:lnTo>
                    <a:pt x="419" y="1555"/>
                  </a:lnTo>
                  <a:lnTo>
                    <a:pt x="497" y="1520"/>
                  </a:lnTo>
                  <a:lnTo>
                    <a:pt x="568" y="1488"/>
                  </a:lnTo>
                  <a:lnTo>
                    <a:pt x="637" y="1457"/>
                  </a:lnTo>
                  <a:lnTo>
                    <a:pt x="702" y="1427"/>
                  </a:lnTo>
                  <a:lnTo>
                    <a:pt x="765" y="1399"/>
                  </a:lnTo>
                  <a:lnTo>
                    <a:pt x="826" y="1372"/>
                  </a:lnTo>
                  <a:lnTo>
                    <a:pt x="886" y="1344"/>
                  </a:lnTo>
                  <a:lnTo>
                    <a:pt x="948" y="1316"/>
                  </a:lnTo>
                  <a:lnTo>
                    <a:pt x="1010" y="1288"/>
                  </a:lnTo>
                  <a:lnTo>
                    <a:pt x="1074" y="1259"/>
                  </a:lnTo>
                  <a:lnTo>
                    <a:pt x="1141" y="1229"/>
                  </a:lnTo>
                  <a:lnTo>
                    <a:pt x="1212" y="1197"/>
                  </a:lnTo>
                  <a:lnTo>
                    <a:pt x="1287" y="1163"/>
                  </a:lnTo>
                  <a:lnTo>
                    <a:pt x="1368" y="1126"/>
                  </a:lnTo>
                  <a:lnTo>
                    <a:pt x="1455" y="1087"/>
                  </a:lnTo>
                  <a:lnTo>
                    <a:pt x="1548" y="1045"/>
                  </a:lnTo>
                  <a:lnTo>
                    <a:pt x="1650" y="998"/>
                  </a:lnTo>
                  <a:lnTo>
                    <a:pt x="1761" y="949"/>
                  </a:lnTo>
                  <a:lnTo>
                    <a:pt x="1881" y="894"/>
                  </a:lnTo>
                  <a:lnTo>
                    <a:pt x="2013" y="835"/>
                  </a:lnTo>
                  <a:lnTo>
                    <a:pt x="2154" y="771"/>
                  </a:lnTo>
                  <a:lnTo>
                    <a:pt x="2308" y="700"/>
                  </a:lnTo>
                  <a:lnTo>
                    <a:pt x="2477" y="625"/>
                  </a:lnTo>
                  <a:lnTo>
                    <a:pt x="2657" y="543"/>
                  </a:lnTo>
                  <a:lnTo>
                    <a:pt x="2853" y="453"/>
                  </a:lnTo>
                  <a:lnTo>
                    <a:pt x="3064" y="357"/>
                  </a:lnTo>
                  <a:lnTo>
                    <a:pt x="3293" y="254"/>
                  </a:lnTo>
                  <a:lnTo>
                    <a:pt x="3539" y="143"/>
                  </a:lnTo>
                  <a:close/>
                </a:path>
              </a:pathLst>
            </a:custGeom>
            <a:solidFill>
              <a:srgbClr val="C9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10"/>
            <p:cNvSpPr/>
            <p:nvPr/>
          </p:nvSpPr>
          <p:spPr>
            <a:xfrm>
              <a:off x="3360" y="3024"/>
              <a:ext cx="160" cy="94"/>
            </a:xfrm>
            <a:custGeom>
              <a:avLst/>
              <a:gdLst/>
              <a:ahLst/>
              <a:cxnLst/>
              <a:rect l="l" t="t" r="r" b="b"/>
              <a:pathLst>
                <a:path w="3526" h="1698" extrusionOk="0">
                  <a:moveTo>
                    <a:pt x="3526" y="123"/>
                  </a:moveTo>
                  <a:lnTo>
                    <a:pt x="3522" y="112"/>
                  </a:lnTo>
                  <a:lnTo>
                    <a:pt x="3518" y="103"/>
                  </a:lnTo>
                  <a:lnTo>
                    <a:pt x="3513" y="9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4" y="1648"/>
                  </a:lnTo>
                  <a:lnTo>
                    <a:pt x="18" y="1657"/>
                  </a:lnTo>
                  <a:lnTo>
                    <a:pt x="25" y="1671"/>
                  </a:lnTo>
                  <a:lnTo>
                    <a:pt x="36" y="1698"/>
                  </a:lnTo>
                  <a:lnTo>
                    <a:pt x="141" y="1651"/>
                  </a:lnTo>
                  <a:lnTo>
                    <a:pt x="237" y="1608"/>
                  </a:lnTo>
                  <a:lnTo>
                    <a:pt x="326" y="1568"/>
                  </a:lnTo>
                  <a:lnTo>
                    <a:pt x="409" y="1530"/>
                  </a:lnTo>
                  <a:lnTo>
                    <a:pt x="486" y="1496"/>
                  </a:lnTo>
                  <a:lnTo>
                    <a:pt x="558" y="1463"/>
                  </a:lnTo>
                  <a:lnTo>
                    <a:pt x="626" y="1433"/>
                  </a:lnTo>
                  <a:lnTo>
                    <a:pt x="691" y="1403"/>
                  </a:lnTo>
                  <a:lnTo>
                    <a:pt x="754" y="1375"/>
                  </a:lnTo>
                  <a:lnTo>
                    <a:pt x="815" y="1347"/>
                  </a:lnTo>
                  <a:lnTo>
                    <a:pt x="875" y="1320"/>
                  </a:lnTo>
                  <a:lnTo>
                    <a:pt x="936" y="1292"/>
                  </a:lnTo>
                  <a:lnTo>
                    <a:pt x="999" y="1264"/>
                  </a:lnTo>
                  <a:lnTo>
                    <a:pt x="1063" y="1236"/>
                  </a:lnTo>
                  <a:lnTo>
                    <a:pt x="1130" y="1205"/>
                  </a:lnTo>
                  <a:lnTo>
                    <a:pt x="1201" y="1173"/>
                  </a:lnTo>
                  <a:lnTo>
                    <a:pt x="1276" y="1140"/>
                  </a:lnTo>
                  <a:lnTo>
                    <a:pt x="1357" y="1103"/>
                  </a:lnTo>
                  <a:lnTo>
                    <a:pt x="1443" y="1064"/>
                  </a:lnTo>
                  <a:lnTo>
                    <a:pt x="1537" y="1022"/>
                  </a:lnTo>
                  <a:lnTo>
                    <a:pt x="1639" y="975"/>
                  </a:lnTo>
                  <a:lnTo>
                    <a:pt x="1749" y="926"/>
                  </a:lnTo>
                  <a:lnTo>
                    <a:pt x="1870" y="872"/>
                  </a:lnTo>
                  <a:lnTo>
                    <a:pt x="2000" y="813"/>
                  </a:lnTo>
                  <a:lnTo>
                    <a:pt x="2143" y="749"/>
                  </a:lnTo>
                  <a:lnTo>
                    <a:pt x="2297" y="679"/>
                  </a:lnTo>
                  <a:lnTo>
                    <a:pt x="2464" y="603"/>
                  </a:lnTo>
                  <a:lnTo>
                    <a:pt x="2646" y="521"/>
                  </a:lnTo>
                  <a:lnTo>
                    <a:pt x="2841" y="432"/>
                  </a:lnTo>
                  <a:lnTo>
                    <a:pt x="3053" y="337"/>
                  </a:lnTo>
                  <a:lnTo>
                    <a:pt x="3281" y="234"/>
                  </a:lnTo>
                  <a:lnTo>
                    <a:pt x="3526" y="123"/>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390;p10"/>
            <p:cNvSpPr/>
            <p:nvPr/>
          </p:nvSpPr>
          <p:spPr>
            <a:xfrm>
              <a:off x="3360" y="3024"/>
              <a:ext cx="160" cy="93"/>
            </a:xfrm>
            <a:custGeom>
              <a:avLst/>
              <a:gdLst/>
              <a:ahLst/>
              <a:cxnLst/>
              <a:rect l="l" t="t" r="r" b="b"/>
              <a:pathLst>
                <a:path w="3515" h="1674" extrusionOk="0">
                  <a:moveTo>
                    <a:pt x="3515" y="103"/>
                  </a:moveTo>
                  <a:lnTo>
                    <a:pt x="3513" y="96"/>
                  </a:lnTo>
                  <a:lnTo>
                    <a:pt x="3511" y="91"/>
                  </a:lnTo>
                  <a:lnTo>
                    <a:pt x="3508" y="81"/>
                  </a:lnTo>
                  <a:lnTo>
                    <a:pt x="3502" y="64"/>
                  </a:lnTo>
                  <a:lnTo>
                    <a:pt x="3491" y="46"/>
                  </a:lnTo>
                  <a:lnTo>
                    <a:pt x="3476" y="31"/>
                  </a:lnTo>
                  <a:lnTo>
                    <a:pt x="3459" y="18"/>
                  </a:lnTo>
                  <a:lnTo>
                    <a:pt x="3440" y="8"/>
                  </a:lnTo>
                  <a:lnTo>
                    <a:pt x="3418" y="2"/>
                  </a:lnTo>
                  <a:lnTo>
                    <a:pt x="3397" y="0"/>
                  </a:lnTo>
                  <a:lnTo>
                    <a:pt x="3376" y="2"/>
                  </a:lnTo>
                  <a:lnTo>
                    <a:pt x="3356" y="8"/>
                  </a:lnTo>
                  <a:lnTo>
                    <a:pt x="3257" y="53"/>
                  </a:lnTo>
                  <a:lnTo>
                    <a:pt x="3166" y="94"/>
                  </a:lnTo>
                  <a:lnTo>
                    <a:pt x="3083" y="131"/>
                  </a:lnTo>
                  <a:lnTo>
                    <a:pt x="3004" y="167"/>
                  </a:lnTo>
                  <a:lnTo>
                    <a:pt x="2932" y="198"/>
                  </a:lnTo>
                  <a:lnTo>
                    <a:pt x="2864" y="229"/>
                  </a:lnTo>
                  <a:lnTo>
                    <a:pt x="2800" y="258"/>
                  </a:lnTo>
                  <a:lnTo>
                    <a:pt x="2740" y="286"/>
                  </a:lnTo>
                  <a:lnTo>
                    <a:pt x="2681" y="312"/>
                  </a:lnTo>
                  <a:lnTo>
                    <a:pt x="2623" y="337"/>
                  </a:lnTo>
                  <a:lnTo>
                    <a:pt x="2565" y="364"/>
                  </a:lnTo>
                  <a:lnTo>
                    <a:pt x="2508" y="389"/>
                  </a:lnTo>
                  <a:lnTo>
                    <a:pt x="2450" y="415"/>
                  </a:lnTo>
                  <a:lnTo>
                    <a:pt x="2389" y="443"/>
                  </a:lnTo>
                  <a:lnTo>
                    <a:pt x="2327" y="471"/>
                  </a:lnTo>
                  <a:lnTo>
                    <a:pt x="2259" y="501"/>
                  </a:lnTo>
                  <a:lnTo>
                    <a:pt x="2189" y="532"/>
                  </a:lnTo>
                  <a:lnTo>
                    <a:pt x="2113" y="567"/>
                  </a:lnTo>
                  <a:lnTo>
                    <a:pt x="2031" y="603"/>
                  </a:lnTo>
                  <a:lnTo>
                    <a:pt x="1942" y="643"/>
                  </a:lnTo>
                  <a:lnTo>
                    <a:pt x="1846" y="686"/>
                  </a:lnTo>
                  <a:lnTo>
                    <a:pt x="1741" y="733"/>
                  </a:lnTo>
                  <a:lnTo>
                    <a:pt x="1628" y="784"/>
                  </a:lnTo>
                  <a:lnTo>
                    <a:pt x="1505" y="839"/>
                  </a:lnTo>
                  <a:lnTo>
                    <a:pt x="1370" y="899"/>
                  </a:lnTo>
                  <a:lnTo>
                    <a:pt x="1224" y="966"/>
                  </a:lnTo>
                  <a:lnTo>
                    <a:pt x="1066" y="1036"/>
                  </a:lnTo>
                  <a:lnTo>
                    <a:pt x="895" y="1113"/>
                  </a:lnTo>
                  <a:lnTo>
                    <a:pt x="710" y="1195"/>
                  </a:lnTo>
                  <a:lnTo>
                    <a:pt x="510" y="1286"/>
                  </a:lnTo>
                  <a:lnTo>
                    <a:pt x="294" y="1382"/>
                  </a:lnTo>
                  <a:lnTo>
                    <a:pt x="62" y="1486"/>
                  </a:lnTo>
                  <a:lnTo>
                    <a:pt x="44" y="1497"/>
                  </a:lnTo>
                  <a:lnTo>
                    <a:pt x="29" y="1512"/>
                  </a:lnTo>
                  <a:lnTo>
                    <a:pt x="16" y="1530"/>
                  </a:lnTo>
                  <a:lnTo>
                    <a:pt x="7" y="1550"/>
                  </a:lnTo>
                  <a:lnTo>
                    <a:pt x="2" y="1572"/>
                  </a:lnTo>
                  <a:lnTo>
                    <a:pt x="0" y="1594"/>
                  </a:lnTo>
                  <a:lnTo>
                    <a:pt x="2" y="1615"/>
                  </a:lnTo>
                  <a:lnTo>
                    <a:pt x="8" y="1636"/>
                  </a:lnTo>
                  <a:lnTo>
                    <a:pt x="12" y="1644"/>
                  </a:lnTo>
                  <a:lnTo>
                    <a:pt x="15" y="1649"/>
                  </a:lnTo>
                  <a:lnTo>
                    <a:pt x="18" y="1657"/>
                  </a:lnTo>
                  <a:lnTo>
                    <a:pt x="25" y="1674"/>
                  </a:lnTo>
                  <a:lnTo>
                    <a:pt x="130" y="1627"/>
                  </a:lnTo>
                  <a:lnTo>
                    <a:pt x="225" y="1583"/>
                  </a:lnTo>
                  <a:lnTo>
                    <a:pt x="315" y="1543"/>
                  </a:lnTo>
                  <a:lnTo>
                    <a:pt x="398" y="1506"/>
                  </a:lnTo>
                  <a:lnTo>
                    <a:pt x="474" y="1472"/>
                  </a:lnTo>
                  <a:lnTo>
                    <a:pt x="547" y="1439"/>
                  </a:lnTo>
                  <a:lnTo>
                    <a:pt x="615" y="1408"/>
                  </a:lnTo>
                  <a:lnTo>
                    <a:pt x="679" y="1379"/>
                  </a:lnTo>
                  <a:lnTo>
                    <a:pt x="743" y="1352"/>
                  </a:lnTo>
                  <a:lnTo>
                    <a:pt x="804" y="1324"/>
                  </a:lnTo>
                  <a:lnTo>
                    <a:pt x="864" y="1297"/>
                  </a:lnTo>
                  <a:lnTo>
                    <a:pt x="925" y="1269"/>
                  </a:lnTo>
                  <a:lnTo>
                    <a:pt x="987" y="1241"/>
                  </a:lnTo>
                  <a:lnTo>
                    <a:pt x="1052" y="1212"/>
                  </a:lnTo>
                  <a:lnTo>
                    <a:pt x="1119" y="1182"/>
                  </a:lnTo>
                  <a:lnTo>
                    <a:pt x="1189" y="1150"/>
                  </a:lnTo>
                  <a:lnTo>
                    <a:pt x="1265" y="1116"/>
                  </a:lnTo>
                  <a:lnTo>
                    <a:pt x="1345" y="1081"/>
                  </a:lnTo>
                  <a:lnTo>
                    <a:pt x="1432" y="1042"/>
                  </a:lnTo>
                  <a:lnTo>
                    <a:pt x="1526" y="999"/>
                  </a:lnTo>
                  <a:lnTo>
                    <a:pt x="1628" y="953"/>
                  </a:lnTo>
                  <a:lnTo>
                    <a:pt x="1738" y="903"/>
                  </a:lnTo>
                  <a:lnTo>
                    <a:pt x="1859" y="850"/>
                  </a:lnTo>
                  <a:lnTo>
                    <a:pt x="1989" y="791"/>
                  </a:lnTo>
                  <a:lnTo>
                    <a:pt x="2132" y="726"/>
                  </a:lnTo>
                  <a:lnTo>
                    <a:pt x="2286" y="657"/>
                  </a:lnTo>
                  <a:lnTo>
                    <a:pt x="2453" y="582"/>
                  </a:lnTo>
                  <a:lnTo>
                    <a:pt x="2635" y="500"/>
                  </a:lnTo>
                  <a:lnTo>
                    <a:pt x="2830" y="412"/>
                  </a:lnTo>
                  <a:lnTo>
                    <a:pt x="3042" y="316"/>
                  </a:lnTo>
                  <a:lnTo>
                    <a:pt x="3269" y="214"/>
                  </a:lnTo>
                  <a:lnTo>
                    <a:pt x="3515" y="103"/>
                  </a:lnTo>
                  <a:close/>
                </a:path>
              </a:pathLst>
            </a:custGeom>
            <a:solidFill>
              <a:srgbClr val="D6DED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391;p10"/>
            <p:cNvSpPr/>
            <p:nvPr/>
          </p:nvSpPr>
          <p:spPr>
            <a:xfrm>
              <a:off x="3360" y="3024"/>
              <a:ext cx="159" cy="92"/>
            </a:xfrm>
            <a:custGeom>
              <a:avLst/>
              <a:gdLst/>
              <a:ahLst/>
              <a:cxnLst/>
              <a:rect l="l" t="t" r="r" b="b"/>
              <a:pathLst>
                <a:path w="3503" h="1649" extrusionOk="0">
                  <a:moveTo>
                    <a:pt x="3503" y="83"/>
                  </a:moveTo>
                  <a:lnTo>
                    <a:pt x="3502" y="64"/>
                  </a:lnTo>
                  <a:lnTo>
                    <a:pt x="3491" y="46"/>
                  </a:lnTo>
                  <a:lnTo>
                    <a:pt x="3476" y="31"/>
                  </a:lnTo>
                  <a:lnTo>
                    <a:pt x="3459" y="18"/>
                  </a:lnTo>
                  <a:lnTo>
                    <a:pt x="3440" y="8"/>
                  </a:lnTo>
                  <a:lnTo>
                    <a:pt x="3418" y="2"/>
                  </a:lnTo>
                  <a:lnTo>
                    <a:pt x="3397" y="0"/>
                  </a:lnTo>
                  <a:lnTo>
                    <a:pt x="3376" y="2"/>
                  </a:lnTo>
                  <a:lnTo>
                    <a:pt x="3356" y="8"/>
                  </a:lnTo>
                  <a:lnTo>
                    <a:pt x="62" y="1486"/>
                  </a:lnTo>
                  <a:lnTo>
                    <a:pt x="44" y="1497"/>
                  </a:lnTo>
                  <a:lnTo>
                    <a:pt x="29" y="1512"/>
                  </a:lnTo>
                  <a:lnTo>
                    <a:pt x="16" y="1530"/>
                  </a:lnTo>
                  <a:lnTo>
                    <a:pt x="7" y="1550"/>
                  </a:lnTo>
                  <a:lnTo>
                    <a:pt x="2" y="1572"/>
                  </a:lnTo>
                  <a:lnTo>
                    <a:pt x="0" y="1594"/>
                  </a:lnTo>
                  <a:lnTo>
                    <a:pt x="2" y="1615"/>
                  </a:lnTo>
                  <a:lnTo>
                    <a:pt x="8" y="1636"/>
                  </a:lnTo>
                  <a:lnTo>
                    <a:pt x="13" y="1649"/>
                  </a:lnTo>
                  <a:lnTo>
                    <a:pt x="3503" y="83"/>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10"/>
            <p:cNvSpPr/>
            <p:nvPr/>
          </p:nvSpPr>
          <p:spPr>
            <a:xfrm>
              <a:off x="3533" y="3064"/>
              <a:ext cx="2" cy="3"/>
            </a:xfrm>
            <a:custGeom>
              <a:avLst/>
              <a:gdLst/>
              <a:ahLst/>
              <a:cxnLst/>
              <a:rect l="l" t="t" r="r" b="b"/>
              <a:pathLst>
                <a:path w="28" h="40" extrusionOk="0">
                  <a:moveTo>
                    <a:pt x="0" y="2"/>
                  </a:moveTo>
                  <a:lnTo>
                    <a:pt x="9" y="0"/>
                  </a:lnTo>
                  <a:lnTo>
                    <a:pt x="16" y="2"/>
                  </a:lnTo>
                  <a:lnTo>
                    <a:pt x="22" y="7"/>
                  </a:lnTo>
                  <a:lnTo>
                    <a:pt x="26" y="13"/>
                  </a:lnTo>
                  <a:lnTo>
                    <a:pt x="28" y="21"/>
                  </a:lnTo>
                  <a:lnTo>
                    <a:pt x="27" y="29"/>
                  </a:lnTo>
                  <a:lnTo>
                    <a:pt x="23" y="35"/>
                  </a:lnTo>
                  <a:lnTo>
                    <a:pt x="16" y="40"/>
                  </a:lnTo>
                  <a:lnTo>
                    <a:pt x="0" y="2"/>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3" name="Google Shape;393;p10"/>
            <p:cNvSpPr/>
            <p:nvPr/>
          </p:nvSpPr>
          <p:spPr>
            <a:xfrm>
              <a:off x="3374" y="3064"/>
              <a:ext cx="160" cy="90"/>
            </a:xfrm>
            <a:custGeom>
              <a:avLst/>
              <a:gdLst/>
              <a:ahLst/>
              <a:cxnLst/>
              <a:rect l="l" t="t" r="r" b="b"/>
              <a:pathLst>
                <a:path w="3529" h="1614" extrusionOk="0">
                  <a:moveTo>
                    <a:pt x="8" y="1596"/>
                  </a:moveTo>
                  <a:lnTo>
                    <a:pt x="0" y="1577"/>
                  </a:lnTo>
                  <a:lnTo>
                    <a:pt x="3513" y="0"/>
                  </a:lnTo>
                  <a:lnTo>
                    <a:pt x="3529" y="38"/>
                  </a:lnTo>
                  <a:lnTo>
                    <a:pt x="16" y="1614"/>
                  </a:lnTo>
                  <a:lnTo>
                    <a:pt x="8" y="1596"/>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4" name="Google Shape;394;p10"/>
            <p:cNvSpPr/>
            <p:nvPr/>
          </p:nvSpPr>
          <p:spPr>
            <a:xfrm>
              <a:off x="3373" y="3152"/>
              <a:ext cx="1" cy="2"/>
            </a:xfrm>
            <a:custGeom>
              <a:avLst/>
              <a:gdLst/>
              <a:ahLst/>
              <a:cxnLst/>
              <a:rect l="l" t="t" r="r" b="b"/>
              <a:pathLst>
                <a:path w="28" h="40" extrusionOk="0">
                  <a:moveTo>
                    <a:pt x="28" y="37"/>
                  </a:moveTo>
                  <a:lnTo>
                    <a:pt x="19" y="40"/>
                  </a:lnTo>
                  <a:lnTo>
                    <a:pt x="12" y="37"/>
                  </a:lnTo>
                  <a:lnTo>
                    <a:pt x="6" y="33"/>
                  </a:lnTo>
                  <a:lnTo>
                    <a:pt x="2" y="26"/>
                  </a:lnTo>
                  <a:lnTo>
                    <a:pt x="0" y="19"/>
                  </a:lnTo>
                  <a:lnTo>
                    <a:pt x="1" y="11"/>
                  </a:lnTo>
                  <a:lnTo>
                    <a:pt x="5" y="5"/>
                  </a:lnTo>
                  <a:lnTo>
                    <a:pt x="12" y="0"/>
                  </a:lnTo>
                  <a:lnTo>
                    <a:pt x="28" y="37"/>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10"/>
            <p:cNvSpPr/>
            <p:nvPr/>
          </p:nvSpPr>
          <p:spPr>
            <a:xfrm>
              <a:off x="3537" y="3075"/>
              <a:ext cx="2" cy="2"/>
            </a:xfrm>
            <a:custGeom>
              <a:avLst/>
              <a:gdLst/>
              <a:ahLst/>
              <a:cxnLst/>
              <a:rect l="l" t="t" r="r" b="b"/>
              <a:pathLst>
                <a:path w="28" h="40" extrusionOk="0">
                  <a:moveTo>
                    <a:pt x="0" y="2"/>
                  </a:moveTo>
                  <a:lnTo>
                    <a:pt x="9" y="0"/>
                  </a:lnTo>
                  <a:lnTo>
                    <a:pt x="16" y="2"/>
                  </a:lnTo>
                  <a:lnTo>
                    <a:pt x="22" y="6"/>
                  </a:lnTo>
                  <a:lnTo>
                    <a:pt x="26" y="13"/>
                  </a:lnTo>
                  <a:lnTo>
                    <a:pt x="28" y="21"/>
                  </a:lnTo>
                  <a:lnTo>
                    <a:pt x="27" y="29"/>
                  </a:lnTo>
                  <a:lnTo>
                    <a:pt x="23" y="35"/>
                  </a:lnTo>
                  <a:lnTo>
                    <a:pt x="16" y="40"/>
                  </a:lnTo>
                  <a:lnTo>
                    <a:pt x="0" y="2"/>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6" name="Google Shape;396;p10"/>
            <p:cNvSpPr/>
            <p:nvPr/>
          </p:nvSpPr>
          <p:spPr>
            <a:xfrm>
              <a:off x="3377" y="3075"/>
              <a:ext cx="161" cy="91"/>
            </a:xfrm>
            <a:custGeom>
              <a:avLst/>
              <a:gdLst/>
              <a:ahLst/>
              <a:cxnLst/>
              <a:rect l="l" t="t" r="r" b="b"/>
              <a:pathLst>
                <a:path w="3547" h="1633" extrusionOk="0">
                  <a:moveTo>
                    <a:pt x="8" y="1614"/>
                  </a:moveTo>
                  <a:lnTo>
                    <a:pt x="0" y="1595"/>
                  </a:lnTo>
                  <a:lnTo>
                    <a:pt x="3531" y="0"/>
                  </a:lnTo>
                  <a:lnTo>
                    <a:pt x="3547" y="38"/>
                  </a:lnTo>
                  <a:lnTo>
                    <a:pt x="17" y="1633"/>
                  </a:lnTo>
                  <a:lnTo>
                    <a:pt x="8" y="1614"/>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10"/>
            <p:cNvSpPr/>
            <p:nvPr/>
          </p:nvSpPr>
          <p:spPr>
            <a:xfrm>
              <a:off x="3376" y="3164"/>
              <a:ext cx="2" cy="2"/>
            </a:xfrm>
            <a:custGeom>
              <a:avLst/>
              <a:gdLst/>
              <a:ahLst/>
              <a:cxnLst/>
              <a:rect l="l" t="t" r="r" b="b"/>
              <a:pathLst>
                <a:path w="29" h="40" extrusionOk="0">
                  <a:moveTo>
                    <a:pt x="29" y="38"/>
                  </a:moveTo>
                  <a:lnTo>
                    <a:pt x="19" y="40"/>
                  </a:lnTo>
                  <a:lnTo>
                    <a:pt x="12" y="38"/>
                  </a:lnTo>
                  <a:lnTo>
                    <a:pt x="6" y="34"/>
                  </a:lnTo>
                  <a:lnTo>
                    <a:pt x="2" y="27"/>
                  </a:lnTo>
                  <a:lnTo>
                    <a:pt x="0" y="19"/>
                  </a:lnTo>
                  <a:lnTo>
                    <a:pt x="1" y="12"/>
                  </a:lnTo>
                  <a:lnTo>
                    <a:pt x="5" y="6"/>
                  </a:lnTo>
                  <a:lnTo>
                    <a:pt x="12" y="0"/>
                  </a:lnTo>
                  <a:lnTo>
                    <a:pt x="29" y="38"/>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10"/>
            <p:cNvSpPr/>
            <p:nvPr/>
          </p:nvSpPr>
          <p:spPr>
            <a:xfrm>
              <a:off x="3368" y="3169"/>
              <a:ext cx="50" cy="122"/>
            </a:xfrm>
            <a:custGeom>
              <a:avLst/>
              <a:gdLst/>
              <a:ahLst/>
              <a:cxnLst/>
              <a:rect l="l" t="t" r="r" b="b"/>
              <a:pathLst>
                <a:path w="1103" h="2201" extrusionOk="0">
                  <a:moveTo>
                    <a:pt x="230" y="56"/>
                  </a:moveTo>
                  <a:lnTo>
                    <a:pt x="1103" y="2072"/>
                  </a:lnTo>
                  <a:lnTo>
                    <a:pt x="1067" y="2201"/>
                  </a:lnTo>
                  <a:lnTo>
                    <a:pt x="1031" y="2186"/>
                  </a:lnTo>
                  <a:lnTo>
                    <a:pt x="994" y="2172"/>
                  </a:lnTo>
                  <a:lnTo>
                    <a:pt x="958" y="2155"/>
                  </a:lnTo>
                  <a:lnTo>
                    <a:pt x="921" y="2138"/>
                  </a:lnTo>
                  <a:lnTo>
                    <a:pt x="886" y="2119"/>
                  </a:lnTo>
                  <a:lnTo>
                    <a:pt x="850" y="2100"/>
                  </a:lnTo>
                  <a:lnTo>
                    <a:pt x="814" y="2079"/>
                  </a:lnTo>
                  <a:lnTo>
                    <a:pt x="780" y="2058"/>
                  </a:lnTo>
                  <a:lnTo>
                    <a:pt x="745" y="2036"/>
                  </a:lnTo>
                  <a:lnTo>
                    <a:pt x="711" y="2012"/>
                  </a:lnTo>
                  <a:lnTo>
                    <a:pt x="677" y="1988"/>
                  </a:lnTo>
                  <a:lnTo>
                    <a:pt x="644" y="1964"/>
                  </a:lnTo>
                  <a:lnTo>
                    <a:pt x="610" y="1939"/>
                  </a:lnTo>
                  <a:lnTo>
                    <a:pt x="579" y="1911"/>
                  </a:lnTo>
                  <a:lnTo>
                    <a:pt x="547" y="1884"/>
                  </a:lnTo>
                  <a:lnTo>
                    <a:pt x="515" y="1856"/>
                  </a:lnTo>
                  <a:lnTo>
                    <a:pt x="485" y="1827"/>
                  </a:lnTo>
                  <a:lnTo>
                    <a:pt x="455" y="1797"/>
                  </a:lnTo>
                  <a:lnTo>
                    <a:pt x="426" y="1767"/>
                  </a:lnTo>
                  <a:lnTo>
                    <a:pt x="397" y="1736"/>
                  </a:lnTo>
                  <a:lnTo>
                    <a:pt x="370" y="1705"/>
                  </a:lnTo>
                  <a:lnTo>
                    <a:pt x="342" y="1672"/>
                  </a:lnTo>
                  <a:lnTo>
                    <a:pt x="316" y="1638"/>
                  </a:lnTo>
                  <a:lnTo>
                    <a:pt x="291" y="1604"/>
                  </a:lnTo>
                  <a:lnTo>
                    <a:pt x="267" y="1571"/>
                  </a:lnTo>
                  <a:lnTo>
                    <a:pt x="243" y="1536"/>
                  </a:lnTo>
                  <a:lnTo>
                    <a:pt x="221" y="1500"/>
                  </a:lnTo>
                  <a:lnTo>
                    <a:pt x="199" y="1463"/>
                  </a:lnTo>
                  <a:lnTo>
                    <a:pt x="178" y="1427"/>
                  </a:lnTo>
                  <a:lnTo>
                    <a:pt x="158" y="1389"/>
                  </a:lnTo>
                  <a:lnTo>
                    <a:pt x="140" y="1351"/>
                  </a:lnTo>
                  <a:lnTo>
                    <a:pt x="123" y="1314"/>
                  </a:lnTo>
                  <a:lnTo>
                    <a:pt x="94" y="1241"/>
                  </a:lnTo>
                  <a:lnTo>
                    <a:pt x="70" y="1164"/>
                  </a:lnTo>
                  <a:lnTo>
                    <a:pt x="49" y="1083"/>
                  </a:lnTo>
                  <a:lnTo>
                    <a:pt x="32" y="997"/>
                  </a:lnTo>
                  <a:lnTo>
                    <a:pt x="19" y="910"/>
                  </a:lnTo>
                  <a:lnTo>
                    <a:pt x="8" y="822"/>
                  </a:lnTo>
                  <a:lnTo>
                    <a:pt x="2" y="732"/>
                  </a:lnTo>
                  <a:lnTo>
                    <a:pt x="0" y="641"/>
                  </a:lnTo>
                  <a:lnTo>
                    <a:pt x="2" y="551"/>
                  </a:lnTo>
                  <a:lnTo>
                    <a:pt x="8" y="463"/>
                  </a:lnTo>
                  <a:lnTo>
                    <a:pt x="18" y="375"/>
                  </a:lnTo>
                  <a:lnTo>
                    <a:pt x="31" y="292"/>
                  </a:lnTo>
                  <a:lnTo>
                    <a:pt x="48" y="212"/>
                  </a:lnTo>
                  <a:lnTo>
                    <a:pt x="69" y="136"/>
                  </a:lnTo>
                  <a:lnTo>
                    <a:pt x="94" y="65"/>
                  </a:lnTo>
                  <a:lnTo>
                    <a:pt x="123" y="0"/>
                  </a:lnTo>
                  <a:lnTo>
                    <a:pt x="230" y="56"/>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10"/>
            <p:cNvSpPr/>
            <p:nvPr/>
          </p:nvSpPr>
          <p:spPr>
            <a:xfrm>
              <a:off x="3367" y="3169"/>
              <a:ext cx="50" cy="122"/>
            </a:xfrm>
            <a:custGeom>
              <a:avLst/>
              <a:gdLst/>
              <a:ahLst/>
              <a:cxnLst/>
              <a:rect l="l" t="t" r="r" b="b"/>
              <a:pathLst>
                <a:path w="1103" h="2202" extrusionOk="0">
                  <a:moveTo>
                    <a:pt x="230" y="56"/>
                  </a:moveTo>
                  <a:lnTo>
                    <a:pt x="1103" y="2072"/>
                  </a:lnTo>
                  <a:lnTo>
                    <a:pt x="1067" y="2202"/>
                  </a:lnTo>
                  <a:lnTo>
                    <a:pt x="1030" y="2187"/>
                  </a:lnTo>
                  <a:lnTo>
                    <a:pt x="994" y="2172"/>
                  </a:lnTo>
                  <a:lnTo>
                    <a:pt x="958" y="2155"/>
                  </a:lnTo>
                  <a:lnTo>
                    <a:pt x="921" y="2138"/>
                  </a:lnTo>
                  <a:lnTo>
                    <a:pt x="886" y="2119"/>
                  </a:lnTo>
                  <a:lnTo>
                    <a:pt x="850" y="2100"/>
                  </a:lnTo>
                  <a:lnTo>
                    <a:pt x="814" y="2079"/>
                  </a:lnTo>
                  <a:lnTo>
                    <a:pt x="779" y="2058"/>
                  </a:lnTo>
                  <a:lnTo>
                    <a:pt x="745" y="2036"/>
                  </a:lnTo>
                  <a:lnTo>
                    <a:pt x="711" y="2013"/>
                  </a:lnTo>
                  <a:lnTo>
                    <a:pt x="676" y="1989"/>
                  </a:lnTo>
                  <a:lnTo>
                    <a:pt x="644" y="1964"/>
                  </a:lnTo>
                  <a:lnTo>
                    <a:pt x="610" y="1939"/>
                  </a:lnTo>
                  <a:lnTo>
                    <a:pt x="578" y="1912"/>
                  </a:lnTo>
                  <a:lnTo>
                    <a:pt x="547" y="1884"/>
                  </a:lnTo>
                  <a:lnTo>
                    <a:pt x="515" y="1857"/>
                  </a:lnTo>
                  <a:lnTo>
                    <a:pt x="485" y="1827"/>
                  </a:lnTo>
                  <a:lnTo>
                    <a:pt x="455" y="1798"/>
                  </a:lnTo>
                  <a:lnTo>
                    <a:pt x="425" y="1767"/>
                  </a:lnTo>
                  <a:lnTo>
                    <a:pt x="397" y="1737"/>
                  </a:lnTo>
                  <a:lnTo>
                    <a:pt x="369" y="1705"/>
                  </a:lnTo>
                  <a:lnTo>
                    <a:pt x="342" y="1672"/>
                  </a:lnTo>
                  <a:lnTo>
                    <a:pt x="316" y="1639"/>
                  </a:lnTo>
                  <a:lnTo>
                    <a:pt x="291" y="1605"/>
                  </a:lnTo>
                  <a:lnTo>
                    <a:pt x="266" y="1571"/>
                  </a:lnTo>
                  <a:lnTo>
                    <a:pt x="243" y="1536"/>
                  </a:lnTo>
                  <a:lnTo>
                    <a:pt x="220" y="1500"/>
                  </a:lnTo>
                  <a:lnTo>
                    <a:pt x="199" y="1464"/>
                  </a:lnTo>
                  <a:lnTo>
                    <a:pt x="178" y="1428"/>
                  </a:lnTo>
                  <a:lnTo>
                    <a:pt x="158" y="1390"/>
                  </a:lnTo>
                  <a:lnTo>
                    <a:pt x="140" y="1352"/>
                  </a:lnTo>
                  <a:lnTo>
                    <a:pt x="123" y="1314"/>
                  </a:lnTo>
                  <a:lnTo>
                    <a:pt x="94" y="1241"/>
                  </a:lnTo>
                  <a:lnTo>
                    <a:pt x="69" y="1164"/>
                  </a:lnTo>
                  <a:lnTo>
                    <a:pt x="49" y="1083"/>
                  </a:lnTo>
                  <a:lnTo>
                    <a:pt x="32" y="998"/>
                  </a:lnTo>
                  <a:lnTo>
                    <a:pt x="18" y="910"/>
                  </a:lnTo>
                  <a:lnTo>
                    <a:pt x="8" y="823"/>
                  </a:lnTo>
                  <a:lnTo>
                    <a:pt x="2" y="732"/>
                  </a:lnTo>
                  <a:lnTo>
                    <a:pt x="0" y="641"/>
                  </a:lnTo>
                  <a:lnTo>
                    <a:pt x="2" y="552"/>
                  </a:lnTo>
                  <a:lnTo>
                    <a:pt x="8" y="463"/>
                  </a:lnTo>
                  <a:lnTo>
                    <a:pt x="17" y="376"/>
                  </a:lnTo>
                  <a:lnTo>
                    <a:pt x="31" y="292"/>
                  </a:lnTo>
                  <a:lnTo>
                    <a:pt x="48" y="212"/>
                  </a:lnTo>
                  <a:lnTo>
                    <a:pt x="68" y="136"/>
                  </a:lnTo>
                  <a:lnTo>
                    <a:pt x="94" y="66"/>
                  </a:lnTo>
                  <a:lnTo>
                    <a:pt x="123" y="0"/>
                  </a:lnTo>
                  <a:lnTo>
                    <a:pt x="230" y="5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400;p10"/>
            <p:cNvSpPr/>
            <p:nvPr/>
          </p:nvSpPr>
          <p:spPr>
            <a:xfrm>
              <a:off x="3544" y="3074"/>
              <a:ext cx="52" cy="121"/>
            </a:xfrm>
            <a:custGeom>
              <a:avLst/>
              <a:gdLst/>
              <a:ahLst/>
              <a:cxnLst/>
              <a:rect l="l" t="t" r="r" b="b"/>
              <a:pathLst>
                <a:path w="1133" h="2181" extrusionOk="0">
                  <a:moveTo>
                    <a:pt x="917" y="2127"/>
                  </a:moveTo>
                  <a:lnTo>
                    <a:pt x="0" y="131"/>
                  </a:lnTo>
                  <a:lnTo>
                    <a:pt x="32" y="0"/>
                  </a:lnTo>
                  <a:lnTo>
                    <a:pt x="69" y="14"/>
                  </a:lnTo>
                  <a:lnTo>
                    <a:pt x="106" y="29"/>
                  </a:lnTo>
                  <a:lnTo>
                    <a:pt x="142" y="44"/>
                  </a:lnTo>
                  <a:lnTo>
                    <a:pt x="179" y="60"/>
                  </a:lnTo>
                  <a:lnTo>
                    <a:pt x="216" y="78"/>
                  </a:lnTo>
                  <a:lnTo>
                    <a:pt x="252" y="96"/>
                  </a:lnTo>
                  <a:lnTo>
                    <a:pt x="287" y="116"/>
                  </a:lnTo>
                  <a:lnTo>
                    <a:pt x="323" y="136"/>
                  </a:lnTo>
                  <a:lnTo>
                    <a:pt x="358" y="159"/>
                  </a:lnTo>
                  <a:lnTo>
                    <a:pt x="392" y="181"/>
                  </a:lnTo>
                  <a:lnTo>
                    <a:pt x="427" y="204"/>
                  </a:lnTo>
                  <a:lnTo>
                    <a:pt x="461" y="228"/>
                  </a:lnTo>
                  <a:lnTo>
                    <a:pt x="494" y="252"/>
                  </a:lnTo>
                  <a:lnTo>
                    <a:pt x="527" y="279"/>
                  </a:lnTo>
                  <a:lnTo>
                    <a:pt x="560" y="305"/>
                  </a:lnTo>
                  <a:lnTo>
                    <a:pt x="591" y="332"/>
                  </a:lnTo>
                  <a:lnTo>
                    <a:pt x="623" y="361"/>
                  </a:lnTo>
                  <a:lnTo>
                    <a:pt x="653" y="389"/>
                  </a:lnTo>
                  <a:lnTo>
                    <a:pt x="683" y="419"/>
                  </a:lnTo>
                  <a:lnTo>
                    <a:pt x="713" y="449"/>
                  </a:lnTo>
                  <a:lnTo>
                    <a:pt x="741" y="481"/>
                  </a:lnTo>
                  <a:lnTo>
                    <a:pt x="769" y="513"/>
                  </a:lnTo>
                  <a:lnTo>
                    <a:pt x="795" y="545"/>
                  </a:lnTo>
                  <a:lnTo>
                    <a:pt x="822" y="578"/>
                  </a:lnTo>
                  <a:lnTo>
                    <a:pt x="846" y="612"/>
                  </a:lnTo>
                  <a:lnTo>
                    <a:pt x="871" y="647"/>
                  </a:lnTo>
                  <a:lnTo>
                    <a:pt x="894" y="681"/>
                  </a:lnTo>
                  <a:lnTo>
                    <a:pt x="917" y="717"/>
                  </a:lnTo>
                  <a:lnTo>
                    <a:pt x="938" y="754"/>
                  </a:lnTo>
                  <a:lnTo>
                    <a:pt x="958" y="791"/>
                  </a:lnTo>
                  <a:lnTo>
                    <a:pt x="978" y="828"/>
                  </a:lnTo>
                  <a:lnTo>
                    <a:pt x="996" y="866"/>
                  </a:lnTo>
                  <a:lnTo>
                    <a:pt x="1026" y="938"/>
                  </a:lnTo>
                  <a:lnTo>
                    <a:pt x="1052" y="1015"/>
                  </a:lnTo>
                  <a:lnTo>
                    <a:pt x="1075" y="1096"/>
                  </a:lnTo>
                  <a:lnTo>
                    <a:pt x="1094" y="1180"/>
                  </a:lnTo>
                  <a:lnTo>
                    <a:pt x="1109" y="1266"/>
                  </a:lnTo>
                  <a:lnTo>
                    <a:pt x="1121" y="1356"/>
                  </a:lnTo>
                  <a:lnTo>
                    <a:pt x="1129" y="1446"/>
                  </a:lnTo>
                  <a:lnTo>
                    <a:pt x="1133" y="1536"/>
                  </a:lnTo>
                  <a:lnTo>
                    <a:pt x="1133" y="1626"/>
                  </a:lnTo>
                  <a:lnTo>
                    <a:pt x="1130" y="1716"/>
                  </a:lnTo>
                  <a:lnTo>
                    <a:pt x="1122" y="1802"/>
                  </a:lnTo>
                  <a:lnTo>
                    <a:pt x="1110" y="1886"/>
                  </a:lnTo>
                  <a:lnTo>
                    <a:pt x="1095" y="1967"/>
                  </a:lnTo>
                  <a:lnTo>
                    <a:pt x="1076" y="2043"/>
                  </a:lnTo>
                  <a:lnTo>
                    <a:pt x="1052" y="2115"/>
                  </a:lnTo>
                  <a:lnTo>
                    <a:pt x="1025" y="2181"/>
                  </a:lnTo>
                  <a:lnTo>
                    <a:pt x="917" y="2127"/>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1" name="Google Shape;401;p10"/>
            <p:cNvSpPr/>
            <p:nvPr/>
          </p:nvSpPr>
          <p:spPr>
            <a:xfrm>
              <a:off x="3544" y="3074"/>
              <a:ext cx="51" cy="122"/>
            </a:xfrm>
            <a:custGeom>
              <a:avLst/>
              <a:gdLst/>
              <a:ahLst/>
              <a:cxnLst/>
              <a:rect l="l" t="t" r="r" b="b"/>
              <a:pathLst>
                <a:path w="1134" h="2180" extrusionOk="0">
                  <a:moveTo>
                    <a:pt x="918" y="2126"/>
                  </a:moveTo>
                  <a:lnTo>
                    <a:pt x="0" y="130"/>
                  </a:lnTo>
                  <a:lnTo>
                    <a:pt x="33" y="0"/>
                  </a:lnTo>
                  <a:lnTo>
                    <a:pt x="70" y="13"/>
                  </a:lnTo>
                  <a:lnTo>
                    <a:pt x="107" y="28"/>
                  </a:lnTo>
                  <a:lnTo>
                    <a:pt x="143" y="43"/>
                  </a:lnTo>
                  <a:lnTo>
                    <a:pt x="180" y="60"/>
                  </a:lnTo>
                  <a:lnTo>
                    <a:pt x="217" y="78"/>
                  </a:lnTo>
                  <a:lnTo>
                    <a:pt x="252" y="96"/>
                  </a:lnTo>
                  <a:lnTo>
                    <a:pt x="288" y="116"/>
                  </a:lnTo>
                  <a:lnTo>
                    <a:pt x="324" y="136"/>
                  </a:lnTo>
                  <a:lnTo>
                    <a:pt x="359" y="158"/>
                  </a:lnTo>
                  <a:lnTo>
                    <a:pt x="393" y="180"/>
                  </a:lnTo>
                  <a:lnTo>
                    <a:pt x="428" y="203"/>
                  </a:lnTo>
                  <a:lnTo>
                    <a:pt x="462" y="227"/>
                  </a:lnTo>
                  <a:lnTo>
                    <a:pt x="495" y="252"/>
                  </a:lnTo>
                  <a:lnTo>
                    <a:pt x="528" y="278"/>
                  </a:lnTo>
                  <a:lnTo>
                    <a:pt x="561" y="304"/>
                  </a:lnTo>
                  <a:lnTo>
                    <a:pt x="592" y="332"/>
                  </a:lnTo>
                  <a:lnTo>
                    <a:pt x="624" y="360"/>
                  </a:lnTo>
                  <a:lnTo>
                    <a:pt x="654" y="389"/>
                  </a:lnTo>
                  <a:lnTo>
                    <a:pt x="684" y="418"/>
                  </a:lnTo>
                  <a:lnTo>
                    <a:pt x="714" y="449"/>
                  </a:lnTo>
                  <a:lnTo>
                    <a:pt x="742" y="480"/>
                  </a:lnTo>
                  <a:lnTo>
                    <a:pt x="770" y="512"/>
                  </a:lnTo>
                  <a:lnTo>
                    <a:pt x="796" y="545"/>
                  </a:lnTo>
                  <a:lnTo>
                    <a:pt x="823" y="577"/>
                  </a:lnTo>
                  <a:lnTo>
                    <a:pt x="847" y="611"/>
                  </a:lnTo>
                  <a:lnTo>
                    <a:pt x="872" y="646"/>
                  </a:lnTo>
                  <a:lnTo>
                    <a:pt x="895" y="681"/>
                  </a:lnTo>
                  <a:lnTo>
                    <a:pt x="918" y="717"/>
                  </a:lnTo>
                  <a:lnTo>
                    <a:pt x="939" y="754"/>
                  </a:lnTo>
                  <a:lnTo>
                    <a:pt x="959" y="790"/>
                  </a:lnTo>
                  <a:lnTo>
                    <a:pt x="979" y="827"/>
                  </a:lnTo>
                  <a:lnTo>
                    <a:pt x="997" y="865"/>
                  </a:lnTo>
                  <a:lnTo>
                    <a:pt x="1027" y="937"/>
                  </a:lnTo>
                  <a:lnTo>
                    <a:pt x="1053" y="1014"/>
                  </a:lnTo>
                  <a:lnTo>
                    <a:pt x="1076" y="1095"/>
                  </a:lnTo>
                  <a:lnTo>
                    <a:pt x="1095" y="1179"/>
                  </a:lnTo>
                  <a:lnTo>
                    <a:pt x="1110" y="1266"/>
                  </a:lnTo>
                  <a:lnTo>
                    <a:pt x="1122" y="1355"/>
                  </a:lnTo>
                  <a:lnTo>
                    <a:pt x="1130" y="1445"/>
                  </a:lnTo>
                  <a:lnTo>
                    <a:pt x="1134" y="1536"/>
                  </a:lnTo>
                  <a:lnTo>
                    <a:pt x="1134" y="1625"/>
                  </a:lnTo>
                  <a:lnTo>
                    <a:pt x="1131" y="1715"/>
                  </a:lnTo>
                  <a:lnTo>
                    <a:pt x="1123" y="1801"/>
                  </a:lnTo>
                  <a:lnTo>
                    <a:pt x="1111" y="1886"/>
                  </a:lnTo>
                  <a:lnTo>
                    <a:pt x="1096" y="1966"/>
                  </a:lnTo>
                  <a:lnTo>
                    <a:pt x="1077" y="2043"/>
                  </a:lnTo>
                  <a:lnTo>
                    <a:pt x="1053" y="2115"/>
                  </a:lnTo>
                  <a:lnTo>
                    <a:pt x="1026" y="2180"/>
                  </a:lnTo>
                  <a:lnTo>
                    <a:pt x="918" y="212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2" name="Google Shape;402;p10"/>
            <p:cNvSpPr/>
            <p:nvPr/>
          </p:nvSpPr>
          <p:spPr>
            <a:xfrm>
              <a:off x="3426" y="3144"/>
              <a:ext cx="164" cy="228"/>
            </a:xfrm>
            <a:custGeom>
              <a:avLst/>
              <a:gdLst/>
              <a:ahLst/>
              <a:cxnLst/>
              <a:rect l="l" t="t" r="r" b="b"/>
              <a:pathLst>
                <a:path w="3622" h="4112" extrusionOk="0">
                  <a:moveTo>
                    <a:pt x="1404" y="4112"/>
                  </a:moveTo>
                  <a:lnTo>
                    <a:pt x="3622" y="3023"/>
                  </a:lnTo>
                  <a:lnTo>
                    <a:pt x="2218" y="0"/>
                  </a:lnTo>
                  <a:lnTo>
                    <a:pt x="0" y="989"/>
                  </a:lnTo>
                  <a:lnTo>
                    <a:pt x="1404" y="4112"/>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3" name="Google Shape;403;p10"/>
            <p:cNvSpPr/>
            <p:nvPr/>
          </p:nvSpPr>
          <p:spPr>
            <a:xfrm>
              <a:off x="3426" y="3141"/>
              <a:ext cx="164" cy="228"/>
            </a:xfrm>
            <a:custGeom>
              <a:avLst/>
              <a:gdLst/>
              <a:ahLst/>
              <a:cxnLst/>
              <a:rect l="l" t="t" r="r" b="b"/>
              <a:pathLst>
                <a:path w="3622" h="4113" extrusionOk="0">
                  <a:moveTo>
                    <a:pt x="1404" y="4113"/>
                  </a:moveTo>
                  <a:lnTo>
                    <a:pt x="3622" y="3024"/>
                  </a:lnTo>
                  <a:lnTo>
                    <a:pt x="2218" y="0"/>
                  </a:lnTo>
                  <a:lnTo>
                    <a:pt x="0" y="989"/>
                  </a:lnTo>
                  <a:lnTo>
                    <a:pt x="1404" y="4113"/>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4" name="Google Shape;404;p10"/>
            <p:cNvSpPr/>
            <p:nvPr/>
          </p:nvSpPr>
          <p:spPr>
            <a:xfrm>
              <a:off x="3432" y="3146"/>
              <a:ext cx="157" cy="218"/>
            </a:xfrm>
            <a:custGeom>
              <a:avLst/>
              <a:gdLst/>
              <a:ahLst/>
              <a:cxnLst/>
              <a:rect l="l" t="t" r="r" b="b"/>
              <a:pathLst>
                <a:path w="3446" h="3913" extrusionOk="0">
                  <a:moveTo>
                    <a:pt x="1335" y="3913"/>
                  </a:moveTo>
                  <a:lnTo>
                    <a:pt x="3446" y="2878"/>
                  </a:lnTo>
                  <a:lnTo>
                    <a:pt x="2111" y="0"/>
                  </a:lnTo>
                  <a:lnTo>
                    <a:pt x="0" y="942"/>
                  </a:lnTo>
                  <a:lnTo>
                    <a:pt x="1335" y="3913"/>
                  </a:lnTo>
                  <a:close/>
                </a:path>
              </a:pathLst>
            </a:custGeom>
            <a:solidFill>
              <a:srgbClr val="1A78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5" name="Google Shape;405;p10"/>
            <p:cNvSpPr/>
            <p:nvPr/>
          </p:nvSpPr>
          <p:spPr>
            <a:xfrm>
              <a:off x="3439" y="3109"/>
              <a:ext cx="19" cy="19"/>
            </a:xfrm>
            <a:custGeom>
              <a:avLst/>
              <a:gdLst/>
              <a:ahLst/>
              <a:cxnLst/>
              <a:rect l="l" t="t" r="r" b="b"/>
              <a:pathLst>
                <a:path w="431" h="343" extrusionOk="0">
                  <a:moveTo>
                    <a:pt x="431" y="186"/>
                  </a:moveTo>
                  <a:lnTo>
                    <a:pt x="79" y="343"/>
                  </a:lnTo>
                  <a:lnTo>
                    <a:pt x="0" y="157"/>
                  </a:lnTo>
                  <a:lnTo>
                    <a:pt x="352" y="0"/>
                  </a:lnTo>
                  <a:lnTo>
                    <a:pt x="431" y="1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6" name="Google Shape;406;p10"/>
            <p:cNvSpPr/>
            <p:nvPr/>
          </p:nvSpPr>
          <p:spPr>
            <a:xfrm>
              <a:off x="3442" y="3112"/>
              <a:ext cx="16" cy="15"/>
            </a:xfrm>
            <a:custGeom>
              <a:avLst/>
              <a:gdLst/>
              <a:ahLst/>
              <a:cxnLst/>
              <a:rect l="l" t="t" r="r" b="b"/>
              <a:pathLst>
                <a:path w="347" h="257" extrusionOk="0">
                  <a:moveTo>
                    <a:pt x="347" y="126"/>
                  </a:moveTo>
                  <a:lnTo>
                    <a:pt x="53" y="257"/>
                  </a:lnTo>
                  <a:lnTo>
                    <a:pt x="0" y="132"/>
                  </a:lnTo>
                  <a:lnTo>
                    <a:pt x="294" y="0"/>
                  </a:lnTo>
                  <a:lnTo>
                    <a:pt x="347" y="126"/>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7" name="Google Shape;407;p10"/>
            <p:cNvSpPr/>
            <p:nvPr/>
          </p:nvSpPr>
          <p:spPr>
            <a:xfrm>
              <a:off x="3447" y="3110"/>
              <a:ext cx="10" cy="13"/>
            </a:xfrm>
            <a:custGeom>
              <a:avLst/>
              <a:gdLst/>
              <a:ahLst/>
              <a:cxnLst/>
              <a:rect l="l" t="t" r="r" b="b"/>
              <a:pathLst>
                <a:path w="238" h="234" extrusionOk="0">
                  <a:moveTo>
                    <a:pt x="5" y="73"/>
                  </a:moveTo>
                  <a:lnTo>
                    <a:pt x="167" y="0"/>
                  </a:lnTo>
                  <a:lnTo>
                    <a:pt x="171" y="0"/>
                  </a:lnTo>
                  <a:lnTo>
                    <a:pt x="175" y="2"/>
                  </a:lnTo>
                  <a:lnTo>
                    <a:pt x="180" y="6"/>
                  </a:lnTo>
                  <a:lnTo>
                    <a:pt x="183" y="13"/>
                  </a:lnTo>
                  <a:lnTo>
                    <a:pt x="236" y="141"/>
                  </a:lnTo>
                  <a:lnTo>
                    <a:pt x="238" y="147"/>
                  </a:lnTo>
                  <a:lnTo>
                    <a:pt x="238" y="154"/>
                  </a:lnTo>
                  <a:lnTo>
                    <a:pt x="237" y="159"/>
                  </a:lnTo>
                  <a:lnTo>
                    <a:pt x="234" y="162"/>
                  </a:lnTo>
                  <a:lnTo>
                    <a:pt x="73" y="234"/>
                  </a:lnTo>
                  <a:lnTo>
                    <a:pt x="69" y="234"/>
                  </a:lnTo>
                  <a:lnTo>
                    <a:pt x="64" y="232"/>
                  </a:lnTo>
                  <a:lnTo>
                    <a:pt x="60" y="228"/>
                  </a:lnTo>
                  <a:lnTo>
                    <a:pt x="56" y="221"/>
                  </a:lnTo>
                  <a:lnTo>
                    <a:pt x="2" y="94"/>
                  </a:lnTo>
                  <a:lnTo>
                    <a:pt x="0" y="86"/>
                  </a:lnTo>
                  <a:lnTo>
                    <a:pt x="0" y="80"/>
                  </a:lnTo>
                  <a:lnTo>
                    <a:pt x="1" y="76"/>
                  </a:lnTo>
                  <a:lnTo>
                    <a:pt x="5" y="73"/>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8" name="Google Shape;408;p10"/>
            <p:cNvSpPr/>
            <p:nvPr/>
          </p:nvSpPr>
          <p:spPr>
            <a:xfrm>
              <a:off x="3447" y="3111"/>
              <a:ext cx="10" cy="11"/>
            </a:xfrm>
            <a:custGeom>
              <a:avLst/>
              <a:gdLst/>
              <a:ahLst/>
              <a:cxnLst/>
              <a:rect l="l" t="t" r="r" b="b"/>
              <a:pathLst>
                <a:path w="204" h="199" extrusionOk="0">
                  <a:moveTo>
                    <a:pt x="4" y="62"/>
                  </a:moveTo>
                  <a:lnTo>
                    <a:pt x="142" y="0"/>
                  </a:lnTo>
                  <a:lnTo>
                    <a:pt x="146"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4"/>
                  </a:lnTo>
                  <a:lnTo>
                    <a:pt x="0" y="68"/>
                  </a:lnTo>
                  <a:lnTo>
                    <a:pt x="2" y="64"/>
                  </a:lnTo>
                  <a:lnTo>
                    <a:pt x="4" y="62"/>
                  </a:lnTo>
                  <a:close/>
                </a:path>
              </a:pathLst>
            </a:custGeom>
            <a:solidFill>
              <a:srgbClr val="91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9" name="Google Shape;409;p10"/>
            <p:cNvSpPr/>
            <p:nvPr/>
          </p:nvSpPr>
          <p:spPr>
            <a:xfrm>
              <a:off x="3450" y="3113"/>
              <a:ext cx="6" cy="8"/>
            </a:xfrm>
            <a:custGeom>
              <a:avLst/>
              <a:gdLst/>
              <a:ahLst/>
              <a:cxnLst/>
              <a:rect l="l" t="t" r="r" b="b"/>
              <a:pathLst>
                <a:path w="118" h="154" extrusionOk="0">
                  <a:moveTo>
                    <a:pt x="88" y="6"/>
                  </a:moveTo>
                  <a:lnTo>
                    <a:pt x="116" y="77"/>
                  </a:lnTo>
                  <a:lnTo>
                    <a:pt x="118" y="85"/>
                  </a:lnTo>
                  <a:lnTo>
                    <a:pt x="118" y="95"/>
                  </a:lnTo>
                  <a:lnTo>
                    <a:pt x="116" y="103"/>
                  </a:lnTo>
                  <a:lnTo>
                    <a:pt x="112" y="108"/>
                  </a:lnTo>
                  <a:lnTo>
                    <a:pt x="14" y="152"/>
                  </a:lnTo>
                  <a:lnTo>
                    <a:pt x="6" y="154"/>
                  </a:lnTo>
                  <a:lnTo>
                    <a:pt x="2" y="150"/>
                  </a:lnTo>
                  <a:lnTo>
                    <a:pt x="0" y="140"/>
                  </a:lnTo>
                  <a:lnTo>
                    <a:pt x="1" y="127"/>
                  </a:lnTo>
                  <a:lnTo>
                    <a:pt x="4" y="112"/>
                  </a:lnTo>
                  <a:lnTo>
                    <a:pt x="9" y="95"/>
                  </a:lnTo>
                  <a:lnTo>
                    <a:pt x="14" y="77"/>
                  </a:lnTo>
                  <a:lnTo>
                    <a:pt x="21" y="61"/>
                  </a:lnTo>
                  <a:lnTo>
                    <a:pt x="29" y="46"/>
                  </a:lnTo>
                  <a:lnTo>
                    <a:pt x="38" y="33"/>
                  </a:lnTo>
                  <a:lnTo>
                    <a:pt x="48" y="21"/>
                  </a:lnTo>
                  <a:lnTo>
                    <a:pt x="58" y="12"/>
                  </a:lnTo>
                  <a:lnTo>
                    <a:pt x="67" y="4"/>
                  </a:lnTo>
                  <a:lnTo>
                    <a:pt x="76" y="0"/>
                  </a:lnTo>
                  <a:lnTo>
                    <a:pt x="83" y="1"/>
                  </a:lnTo>
                  <a:lnTo>
                    <a:pt x="88" y="6"/>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p10"/>
            <p:cNvSpPr/>
            <p:nvPr/>
          </p:nvSpPr>
          <p:spPr>
            <a:xfrm>
              <a:off x="3463" y="3099"/>
              <a:ext cx="13" cy="16"/>
            </a:xfrm>
            <a:custGeom>
              <a:avLst/>
              <a:gdLst/>
              <a:ahLst/>
              <a:cxnLst/>
              <a:rect l="l" t="t" r="r" b="b"/>
              <a:pathLst>
                <a:path w="287" h="280" extrusionOk="0">
                  <a:moveTo>
                    <a:pt x="287" y="186"/>
                  </a:moveTo>
                  <a:lnTo>
                    <a:pt x="78" y="280"/>
                  </a:lnTo>
                  <a:lnTo>
                    <a:pt x="0" y="93"/>
                  </a:lnTo>
                  <a:lnTo>
                    <a:pt x="210" y="0"/>
                  </a:lnTo>
                  <a:lnTo>
                    <a:pt x="287" y="1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1" name="Google Shape;411;p10"/>
            <p:cNvSpPr/>
            <p:nvPr/>
          </p:nvSpPr>
          <p:spPr>
            <a:xfrm>
              <a:off x="3465" y="3102"/>
              <a:ext cx="11" cy="12"/>
            </a:xfrm>
            <a:custGeom>
              <a:avLst/>
              <a:gdLst/>
              <a:ahLst/>
              <a:cxnLst/>
              <a:rect l="l" t="t" r="r" b="b"/>
              <a:pathLst>
                <a:path w="227" h="203" extrusionOk="0">
                  <a:moveTo>
                    <a:pt x="227" y="125"/>
                  </a:moveTo>
                  <a:lnTo>
                    <a:pt x="53" y="203"/>
                  </a:lnTo>
                  <a:lnTo>
                    <a:pt x="0" y="78"/>
                  </a:lnTo>
                  <a:lnTo>
                    <a:pt x="175" y="0"/>
                  </a:lnTo>
                  <a:lnTo>
                    <a:pt x="227" y="125"/>
                  </a:lnTo>
                  <a:close/>
                </a:path>
              </a:pathLst>
            </a:custGeom>
            <a:solidFill>
              <a:srgbClr val="BAC2C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2" name="Google Shape;412;p10"/>
            <p:cNvSpPr/>
            <p:nvPr/>
          </p:nvSpPr>
          <p:spPr>
            <a:xfrm>
              <a:off x="3465" y="3100"/>
              <a:ext cx="10" cy="13"/>
            </a:xfrm>
            <a:custGeom>
              <a:avLst/>
              <a:gdLst/>
              <a:ahLst/>
              <a:cxnLst/>
              <a:rect l="l" t="t" r="r" b="b"/>
              <a:pathLst>
                <a:path w="238" h="234" extrusionOk="0">
                  <a:moveTo>
                    <a:pt x="4" y="72"/>
                  </a:moveTo>
                  <a:lnTo>
                    <a:pt x="167" y="0"/>
                  </a:lnTo>
                  <a:lnTo>
                    <a:pt x="171" y="0"/>
                  </a:lnTo>
                  <a:lnTo>
                    <a:pt x="175" y="2"/>
                  </a:lnTo>
                  <a:lnTo>
                    <a:pt x="180" y="6"/>
                  </a:lnTo>
                  <a:lnTo>
                    <a:pt x="183" y="12"/>
                  </a:lnTo>
                  <a:lnTo>
                    <a:pt x="236" y="141"/>
                  </a:lnTo>
                  <a:lnTo>
                    <a:pt x="238" y="147"/>
                  </a:lnTo>
                  <a:lnTo>
                    <a:pt x="238" y="154"/>
                  </a:lnTo>
                  <a:lnTo>
                    <a:pt x="237" y="159"/>
                  </a:lnTo>
                  <a:lnTo>
                    <a:pt x="234" y="162"/>
                  </a:lnTo>
                  <a:lnTo>
                    <a:pt x="73" y="234"/>
                  </a:lnTo>
                  <a:lnTo>
                    <a:pt x="69" y="234"/>
                  </a:lnTo>
                  <a:lnTo>
                    <a:pt x="63" y="232"/>
                  </a:lnTo>
                  <a:lnTo>
                    <a:pt x="59" y="227"/>
                  </a:lnTo>
                  <a:lnTo>
                    <a:pt x="55" y="221"/>
                  </a:lnTo>
                  <a:lnTo>
                    <a:pt x="2" y="94"/>
                  </a:lnTo>
                  <a:lnTo>
                    <a:pt x="0" y="86"/>
                  </a:lnTo>
                  <a:lnTo>
                    <a:pt x="0" y="80"/>
                  </a:lnTo>
                  <a:lnTo>
                    <a:pt x="1" y="76"/>
                  </a:lnTo>
                  <a:lnTo>
                    <a:pt x="4" y="72"/>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3" name="Google Shape;413;p10"/>
            <p:cNvSpPr/>
            <p:nvPr/>
          </p:nvSpPr>
          <p:spPr>
            <a:xfrm>
              <a:off x="3465" y="3101"/>
              <a:ext cx="10" cy="11"/>
            </a:xfrm>
            <a:custGeom>
              <a:avLst/>
              <a:gdLst/>
              <a:ahLst/>
              <a:cxnLst/>
              <a:rect l="l" t="t" r="r" b="b"/>
              <a:pathLst>
                <a:path w="204" h="199" extrusionOk="0">
                  <a:moveTo>
                    <a:pt x="4" y="62"/>
                  </a:moveTo>
                  <a:lnTo>
                    <a:pt x="141" y="0"/>
                  </a:lnTo>
                  <a:lnTo>
                    <a:pt x="145" y="0"/>
                  </a:lnTo>
                  <a:lnTo>
                    <a:pt x="150" y="2"/>
                  </a:lnTo>
                  <a:lnTo>
                    <a:pt x="153" y="5"/>
                  </a:lnTo>
                  <a:lnTo>
                    <a:pt x="156" y="10"/>
                  </a:lnTo>
                  <a:lnTo>
                    <a:pt x="202" y="120"/>
                  </a:lnTo>
                  <a:lnTo>
                    <a:pt x="204" y="125"/>
                  </a:lnTo>
                  <a:lnTo>
                    <a:pt x="204" y="130"/>
                  </a:lnTo>
                  <a:lnTo>
                    <a:pt x="202" y="135"/>
                  </a:lnTo>
                  <a:lnTo>
                    <a:pt x="200" y="138"/>
                  </a:lnTo>
                  <a:lnTo>
                    <a:pt x="62" y="199"/>
                  </a:lnTo>
                  <a:lnTo>
                    <a:pt x="58" y="199"/>
                  </a:lnTo>
                  <a:lnTo>
                    <a:pt x="54" y="198"/>
                  </a:lnTo>
                  <a:lnTo>
                    <a:pt x="51" y="194"/>
                  </a:lnTo>
                  <a:lnTo>
                    <a:pt x="48" y="188"/>
                  </a:lnTo>
                  <a:lnTo>
                    <a:pt x="2" y="80"/>
                  </a:lnTo>
                  <a:lnTo>
                    <a:pt x="0" y="73"/>
                  </a:lnTo>
                  <a:lnTo>
                    <a:pt x="0" y="68"/>
                  </a:lnTo>
                  <a:lnTo>
                    <a:pt x="2" y="64"/>
                  </a:lnTo>
                  <a:lnTo>
                    <a:pt x="4" y="62"/>
                  </a:lnTo>
                  <a:close/>
                </a:path>
              </a:pathLst>
            </a:custGeom>
            <a:solidFill>
              <a:srgbClr val="91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4" name="Google Shape;414;p10"/>
            <p:cNvSpPr/>
            <p:nvPr/>
          </p:nvSpPr>
          <p:spPr>
            <a:xfrm>
              <a:off x="3468" y="3103"/>
              <a:ext cx="6" cy="8"/>
            </a:xfrm>
            <a:custGeom>
              <a:avLst/>
              <a:gdLst/>
              <a:ahLst/>
              <a:cxnLst/>
              <a:rect l="l" t="t" r="r" b="b"/>
              <a:pathLst>
                <a:path w="119" h="154" extrusionOk="0">
                  <a:moveTo>
                    <a:pt x="88" y="6"/>
                  </a:moveTo>
                  <a:lnTo>
                    <a:pt x="116" y="78"/>
                  </a:lnTo>
                  <a:lnTo>
                    <a:pt x="118" y="86"/>
                  </a:lnTo>
                  <a:lnTo>
                    <a:pt x="119" y="95"/>
                  </a:lnTo>
                  <a:lnTo>
                    <a:pt x="117" y="103"/>
                  </a:lnTo>
                  <a:lnTo>
                    <a:pt x="112" y="109"/>
                  </a:lnTo>
                  <a:lnTo>
                    <a:pt x="14" y="152"/>
                  </a:lnTo>
                  <a:lnTo>
                    <a:pt x="6" y="154"/>
                  </a:lnTo>
                  <a:lnTo>
                    <a:pt x="2" y="150"/>
                  </a:lnTo>
                  <a:lnTo>
                    <a:pt x="0" y="140"/>
                  </a:lnTo>
                  <a:lnTo>
                    <a:pt x="1" y="128"/>
                  </a:lnTo>
                  <a:lnTo>
                    <a:pt x="4" y="112"/>
                  </a:lnTo>
                  <a:lnTo>
                    <a:pt x="9" y="95"/>
                  </a:lnTo>
                  <a:lnTo>
                    <a:pt x="14" y="78"/>
                  </a:lnTo>
                  <a:lnTo>
                    <a:pt x="21" y="61"/>
                  </a:lnTo>
                  <a:lnTo>
                    <a:pt x="29" y="46"/>
                  </a:lnTo>
                  <a:lnTo>
                    <a:pt x="38" y="33"/>
                  </a:lnTo>
                  <a:lnTo>
                    <a:pt x="48" y="21"/>
                  </a:lnTo>
                  <a:lnTo>
                    <a:pt x="58" y="12"/>
                  </a:lnTo>
                  <a:lnTo>
                    <a:pt x="67" y="4"/>
                  </a:lnTo>
                  <a:lnTo>
                    <a:pt x="76" y="0"/>
                  </a:lnTo>
                  <a:lnTo>
                    <a:pt x="82" y="1"/>
                  </a:lnTo>
                  <a:lnTo>
                    <a:pt x="88" y="6"/>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5" name="Google Shape;415;p10"/>
            <p:cNvSpPr/>
            <p:nvPr/>
          </p:nvSpPr>
          <p:spPr>
            <a:xfrm>
              <a:off x="3488" y="3092"/>
              <a:ext cx="4" cy="6"/>
            </a:xfrm>
            <a:custGeom>
              <a:avLst/>
              <a:gdLst/>
              <a:ahLst/>
              <a:cxnLst/>
              <a:rect l="l" t="t" r="r" b="b"/>
              <a:pathLst>
                <a:path w="100" h="104" extrusionOk="0">
                  <a:moveTo>
                    <a:pt x="50" y="104"/>
                  </a:moveTo>
                  <a:lnTo>
                    <a:pt x="40" y="103"/>
                  </a:lnTo>
                  <a:lnTo>
                    <a:pt x="31" y="99"/>
                  </a:lnTo>
                  <a:lnTo>
                    <a:pt x="23" y="95"/>
                  </a:lnTo>
                  <a:lnTo>
                    <a:pt x="15" y="89"/>
                  </a:lnTo>
                  <a:lnTo>
                    <a:pt x="8" y="80"/>
                  </a:lnTo>
                  <a:lnTo>
                    <a:pt x="4" y="72"/>
                  </a:lnTo>
                  <a:lnTo>
                    <a:pt x="1" y="62"/>
                  </a:lnTo>
                  <a:lnTo>
                    <a:pt x="0" y="52"/>
                  </a:lnTo>
                  <a:lnTo>
                    <a:pt x="1" y="41"/>
                  </a:lnTo>
                  <a:lnTo>
                    <a:pt x="4" y="32"/>
                  </a:lnTo>
                  <a:lnTo>
                    <a:pt x="8" y="23"/>
                  </a:lnTo>
                  <a:lnTo>
                    <a:pt x="15" y="15"/>
                  </a:lnTo>
                  <a:lnTo>
                    <a:pt x="23" y="9"/>
                  </a:lnTo>
                  <a:lnTo>
                    <a:pt x="31" y="5"/>
                  </a:lnTo>
                  <a:lnTo>
                    <a:pt x="40" y="1"/>
                  </a:lnTo>
                  <a:lnTo>
                    <a:pt x="50" y="0"/>
                  </a:lnTo>
                  <a:lnTo>
                    <a:pt x="60" y="1"/>
                  </a:lnTo>
                  <a:lnTo>
                    <a:pt x="70" y="5"/>
                  </a:lnTo>
                  <a:lnTo>
                    <a:pt x="78" y="9"/>
                  </a:lnTo>
                  <a:lnTo>
                    <a:pt x="86" y="15"/>
                  </a:lnTo>
                  <a:lnTo>
                    <a:pt x="92" y="23"/>
                  </a:lnTo>
                  <a:lnTo>
                    <a:pt x="96" y="32"/>
                  </a:lnTo>
                  <a:lnTo>
                    <a:pt x="99" y="41"/>
                  </a:lnTo>
                  <a:lnTo>
                    <a:pt x="100" y="52"/>
                  </a:lnTo>
                  <a:lnTo>
                    <a:pt x="99" y="62"/>
                  </a:lnTo>
                  <a:lnTo>
                    <a:pt x="96" y="72"/>
                  </a:lnTo>
                  <a:lnTo>
                    <a:pt x="92" y="80"/>
                  </a:lnTo>
                  <a:lnTo>
                    <a:pt x="86" y="89"/>
                  </a:lnTo>
                  <a:lnTo>
                    <a:pt x="78" y="95"/>
                  </a:lnTo>
                  <a:lnTo>
                    <a:pt x="70" y="99"/>
                  </a:lnTo>
                  <a:lnTo>
                    <a:pt x="60" y="103"/>
                  </a:lnTo>
                  <a:lnTo>
                    <a:pt x="50" y="104"/>
                  </a:lnTo>
                  <a:close/>
                </a:path>
              </a:pathLst>
            </a:custGeom>
            <a:solidFill>
              <a:srgbClr val="61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6" name="Google Shape;416;p10"/>
            <p:cNvSpPr/>
            <p:nvPr/>
          </p:nvSpPr>
          <p:spPr>
            <a:xfrm>
              <a:off x="3419" y="3131"/>
              <a:ext cx="5" cy="5"/>
            </a:xfrm>
            <a:custGeom>
              <a:avLst/>
              <a:gdLst/>
              <a:ahLst/>
              <a:cxnLst/>
              <a:rect l="l" t="t" r="r" b="b"/>
              <a:pathLst>
                <a:path w="100" h="103" extrusionOk="0">
                  <a:moveTo>
                    <a:pt x="50" y="103"/>
                  </a:moveTo>
                  <a:lnTo>
                    <a:pt x="39" y="102"/>
                  </a:lnTo>
                  <a:lnTo>
                    <a:pt x="30" y="99"/>
                  </a:lnTo>
                  <a:lnTo>
                    <a:pt x="22" y="95"/>
                  </a:lnTo>
                  <a:lnTo>
                    <a:pt x="14" y="88"/>
                  </a:lnTo>
                  <a:lnTo>
                    <a:pt x="8" y="80"/>
                  </a:lnTo>
                  <a:lnTo>
                    <a:pt x="4" y="71"/>
                  </a:lnTo>
                  <a:lnTo>
                    <a:pt x="1" y="62"/>
                  </a:lnTo>
                  <a:lnTo>
                    <a:pt x="0" y="51"/>
                  </a:lnTo>
                  <a:lnTo>
                    <a:pt x="1" y="41"/>
                  </a:lnTo>
                  <a:lnTo>
                    <a:pt x="4" y="31"/>
                  </a:lnTo>
                  <a:lnTo>
                    <a:pt x="8" y="23"/>
                  </a:lnTo>
                  <a:lnTo>
                    <a:pt x="14" y="15"/>
                  </a:lnTo>
                  <a:lnTo>
                    <a:pt x="22" y="8"/>
                  </a:lnTo>
                  <a:lnTo>
                    <a:pt x="30" y="4"/>
                  </a:lnTo>
                  <a:lnTo>
                    <a:pt x="39" y="1"/>
                  </a:lnTo>
                  <a:lnTo>
                    <a:pt x="50" y="0"/>
                  </a:lnTo>
                  <a:lnTo>
                    <a:pt x="60" y="1"/>
                  </a:lnTo>
                  <a:lnTo>
                    <a:pt x="69" y="4"/>
                  </a:lnTo>
                  <a:lnTo>
                    <a:pt x="77" y="8"/>
                  </a:lnTo>
                  <a:lnTo>
                    <a:pt x="85" y="15"/>
                  </a:lnTo>
                  <a:lnTo>
                    <a:pt x="91" y="23"/>
                  </a:lnTo>
                  <a:lnTo>
                    <a:pt x="96" y="31"/>
                  </a:lnTo>
                  <a:lnTo>
                    <a:pt x="99" y="41"/>
                  </a:lnTo>
                  <a:lnTo>
                    <a:pt x="100" y="51"/>
                  </a:lnTo>
                  <a:lnTo>
                    <a:pt x="99" y="62"/>
                  </a:lnTo>
                  <a:lnTo>
                    <a:pt x="96" y="71"/>
                  </a:lnTo>
                  <a:lnTo>
                    <a:pt x="91" y="80"/>
                  </a:lnTo>
                  <a:lnTo>
                    <a:pt x="85" y="88"/>
                  </a:lnTo>
                  <a:lnTo>
                    <a:pt x="77" y="95"/>
                  </a:lnTo>
                  <a:lnTo>
                    <a:pt x="69" y="99"/>
                  </a:lnTo>
                  <a:lnTo>
                    <a:pt x="60" y="102"/>
                  </a:lnTo>
                  <a:lnTo>
                    <a:pt x="50" y="103"/>
                  </a:lnTo>
                  <a:close/>
                </a:path>
              </a:pathLst>
            </a:custGeom>
            <a:solidFill>
              <a:srgbClr val="61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7" name="Google Shape;417;p10"/>
            <p:cNvSpPr/>
            <p:nvPr/>
          </p:nvSpPr>
          <p:spPr>
            <a:xfrm>
              <a:off x="3490" y="3094"/>
              <a:ext cx="2" cy="3"/>
            </a:xfrm>
            <a:custGeom>
              <a:avLst/>
              <a:gdLst/>
              <a:ahLst/>
              <a:cxnLst/>
              <a:rect l="l" t="t" r="r" b="b"/>
              <a:pathLst>
                <a:path w="55" h="57" extrusionOk="0">
                  <a:moveTo>
                    <a:pt x="28" y="57"/>
                  </a:moveTo>
                  <a:lnTo>
                    <a:pt x="16" y="55"/>
                  </a:lnTo>
                  <a:lnTo>
                    <a:pt x="8" y="49"/>
                  </a:lnTo>
                  <a:lnTo>
                    <a:pt x="2" y="40"/>
                  </a:lnTo>
                  <a:lnTo>
                    <a:pt x="0" y="28"/>
                  </a:lnTo>
                  <a:lnTo>
                    <a:pt x="2" y="17"/>
                  </a:lnTo>
                  <a:lnTo>
                    <a:pt x="8" y="8"/>
                  </a:lnTo>
                  <a:lnTo>
                    <a:pt x="16" y="2"/>
                  </a:lnTo>
                  <a:lnTo>
                    <a:pt x="28" y="0"/>
                  </a:lnTo>
                  <a:lnTo>
                    <a:pt x="39" y="2"/>
                  </a:lnTo>
                  <a:lnTo>
                    <a:pt x="47" y="8"/>
                  </a:lnTo>
                  <a:lnTo>
                    <a:pt x="53" y="17"/>
                  </a:lnTo>
                  <a:lnTo>
                    <a:pt x="55" y="28"/>
                  </a:lnTo>
                  <a:lnTo>
                    <a:pt x="53" y="40"/>
                  </a:lnTo>
                  <a:lnTo>
                    <a:pt x="47" y="49"/>
                  </a:lnTo>
                  <a:lnTo>
                    <a:pt x="39" y="55"/>
                  </a:lnTo>
                  <a:lnTo>
                    <a:pt x="28" y="57"/>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8" name="Google Shape;418;p10"/>
            <p:cNvSpPr/>
            <p:nvPr/>
          </p:nvSpPr>
          <p:spPr>
            <a:xfrm>
              <a:off x="3421" y="3133"/>
              <a:ext cx="2" cy="3"/>
            </a:xfrm>
            <a:custGeom>
              <a:avLst/>
              <a:gdLst/>
              <a:ahLst/>
              <a:cxnLst/>
              <a:rect l="l" t="t" r="r" b="b"/>
              <a:pathLst>
                <a:path w="55" h="56" extrusionOk="0">
                  <a:moveTo>
                    <a:pt x="28" y="56"/>
                  </a:moveTo>
                  <a:lnTo>
                    <a:pt x="17" y="54"/>
                  </a:lnTo>
                  <a:lnTo>
                    <a:pt x="9" y="48"/>
                  </a:lnTo>
                  <a:lnTo>
                    <a:pt x="2" y="40"/>
                  </a:lnTo>
                  <a:lnTo>
                    <a:pt x="0" y="28"/>
                  </a:lnTo>
                  <a:lnTo>
                    <a:pt x="2" y="16"/>
                  </a:lnTo>
                  <a:lnTo>
                    <a:pt x="9" y="8"/>
                  </a:lnTo>
                  <a:lnTo>
                    <a:pt x="17" y="2"/>
                  </a:lnTo>
                  <a:lnTo>
                    <a:pt x="28" y="0"/>
                  </a:lnTo>
                  <a:lnTo>
                    <a:pt x="39" y="2"/>
                  </a:lnTo>
                  <a:lnTo>
                    <a:pt x="47" y="8"/>
                  </a:lnTo>
                  <a:lnTo>
                    <a:pt x="53" y="16"/>
                  </a:lnTo>
                  <a:lnTo>
                    <a:pt x="55" y="28"/>
                  </a:lnTo>
                  <a:lnTo>
                    <a:pt x="53" y="40"/>
                  </a:lnTo>
                  <a:lnTo>
                    <a:pt x="47" y="48"/>
                  </a:lnTo>
                  <a:lnTo>
                    <a:pt x="39" y="54"/>
                  </a:lnTo>
                  <a:lnTo>
                    <a:pt x="28" y="56"/>
                  </a:lnTo>
                  <a:close/>
                </a:path>
              </a:pathLst>
            </a:custGeom>
            <a:solidFill>
              <a:srgbClr val="D1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9" name="Google Shape;419;p10"/>
            <p:cNvSpPr/>
            <p:nvPr/>
          </p:nvSpPr>
          <p:spPr>
            <a:xfrm>
              <a:off x="3433" y="3076"/>
              <a:ext cx="29" cy="29"/>
            </a:xfrm>
            <a:custGeom>
              <a:avLst/>
              <a:gdLst/>
              <a:ahLst/>
              <a:cxnLst/>
              <a:rect l="l" t="t" r="r" b="b"/>
              <a:pathLst>
                <a:path w="624" h="522" extrusionOk="0">
                  <a:moveTo>
                    <a:pt x="498" y="0"/>
                  </a:moveTo>
                  <a:lnTo>
                    <a:pt x="0" y="222"/>
                  </a:lnTo>
                  <a:lnTo>
                    <a:pt x="125" y="522"/>
                  </a:lnTo>
                  <a:lnTo>
                    <a:pt x="624" y="301"/>
                  </a:lnTo>
                  <a:lnTo>
                    <a:pt x="498" y="0"/>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0" name="Google Shape;420;p10"/>
            <p:cNvSpPr/>
            <p:nvPr/>
          </p:nvSpPr>
          <p:spPr>
            <a:xfrm>
              <a:off x="3434" y="3077"/>
              <a:ext cx="27" cy="27"/>
            </a:xfrm>
            <a:custGeom>
              <a:avLst/>
              <a:gdLst/>
              <a:ahLst/>
              <a:cxnLst/>
              <a:rect l="l" t="t" r="r" b="b"/>
              <a:pathLst>
                <a:path w="589" h="484" extrusionOk="0">
                  <a:moveTo>
                    <a:pt x="474" y="0"/>
                  </a:moveTo>
                  <a:lnTo>
                    <a:pt x="0" y="211"/>
                  </a:lnTo>
                  <a:lnTo>
                    <a:pt x="114" y="484"/>
                  </a:lnTo>
                  <a:lnTo>
                    <a:pt x="589" y="273"/>
                  </a:lnTo>
                  <a:lnTo>
                    <a:pt x="474" y="0"/>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1" name="Google Shape;421;p10"/>
            <p:cNvSpPr/>
            <p:nvPr/>
          </p:nvSpPr>
          <p:spPr>
            <a:xfrm>
              <a:off x="3434" y="3078"/>
              <a:ext cx="27" cy="26"/>
            </a:xfrm>
            <a:custGeom>
              <a:avLst/>
              <a:gdLst/>
              <a:ahLst/>
              <a:cxnLst/>
              <a:rect l="l" t="t" r="r" b="b"/>
              <a:pathLst>
                <a:path w="583" h="471" extrusionOk="0">
                  <a:moveTo>
                    <a:pt x="473" y="0"/>
                  </a:moveTo>
                  <a:lnTo>
                    <a:pt x="0" y="211"/>
                  </a:lnTo>
                  <a:lnTo>
                    <a:pt x="108" y="471"/>
                  </a:lnTo>
                  <a:lnTo>
                    <a:pt x="583" y="260"/>
                  </a:lnTo>
                  <a:lnTo>
                    <a:pt x="473" y="0"/>
                  </a:lnTo>
                  <a:close/>
                </a:path>
              </a:pathLst>
            </a:custGeom>
            <a:solidFill>
              <a:srgbClr val="878F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p10"/>
            <p:cNvSpPr/>
            <p:nvPr/>
          </p:nvSpPr>
          <p:spPr>
            <a:xfrm>
              <a:off x="3447" y="3082"/>
              <a:ext cx="10" cy="13"/>
            </a:xfrm>
            <a:custGeom>
              <a:avLst/>
              <a:gdLst/>
              <a:ahLst/>
              <a:cxnLst/>
              <a:rect l="l" t="t" r="r" b="b"/>
              <a:pathLst>
                <a:path w="227" h="234" extrusionOk="0">
                  <a:moveTo>
                    <a:pt x="159" y="223"/>
                  </a:moveTo>
                  <a:lnTo>
                    <a:pt x="137" y="231"/>
                  </a:lnTo>
                  <a:lnTo>
                    <a:pt x="115" y="234"/>
                  </a:lnTo>
                  <a:lnTo>
                    <a:pt x="93" y="232"/>
                  </a:lnTo>
                  <a:lnTo>
                    <a:pt x="73" y="225"/>
                  </a:lnTo>
                  <a:lnTo>
                    <a:pt x="54" y="215"/>
                  </a:lnTo>
                  <a:lnTo>
                    <a:pt x="36" y="201"/>
                  </a:lnTo>
                  <a:lnTo>
                    <a:pt x="22" y="184"/>
                  </a:lnTo>
                  <a:lnTo>
                    <a:pt x="11" y="163"/>
                  </a:lnTo>
                  <a:lnTo>
                    <a:pt x="4" y="141"/>
                  </a:lnTo>
                  <a:lnTo>
                    <a:pt x="0" y="118"/>
                  </a:lnTo>
                  <a:lnTo>
                    <a:pt x="3" y="96"/>
                  </a:lnTo>
                  <a:lnTo>
                    <a:pt x="9" y="74"/>
                  </a:lnTo>
                  <a:lnTo>
                    <a:pt x="19" y="55"/>
                  </a:lnTo>
                  <a:lnTo>
                    <a:pt x="32" y="37"/>
                  </a:lnTo>
                  <a:lnTo>
                    <a:pt x="48" y="22"/>
                  </a:lnTo>
                  <a:lnTo>
                    <a:pt x="69" y="10"/>
                  </a:lnTo>
                  <a:lnTo>
                    <a:pt x="90" y="3"/>
                  </a:lnTo>
                  <a:lnTo>
                    <a:pt x="113" y="0"/>
                  </a:lnTo>
                  <a:lnTo>
                    <a:pt x="134" y="2"/>
                  </a:lnTo>
                  <a:lnTo>
                    <a:pt x="156" y="8"/>
                  </a:lnTo>
                  <a:lnTo>
                    <a:pt x="174" y="19"/>
                  </a:lnTo>
                  <a:lnTo>
                    <a:pt x="191" y="32"/>
                  </a:lnTo>
                  <a:lnTo>
                    <a:pt x="206" y="49"/>
                  </a:lnTo>
                  <a:lnTo>
                    <a:pt x="217" y="70"/>
                  </a:lnTo>
                  <a:lnTo>
                    <a:pt x="224" y="93"/>
                  </a:lnTo>
                  <a:lnTo>
                    <a:pt x="227" y="116"/>
                  </a:lnTo>
                  <a:lnTo>
                    <a:pt x="225" y="138"/>
                  </a:lnTo>
                  <a:lnTo>
                    <a:pt x="219" y="159"/>
                  </a:lnTo>
                  <a:lnTo>
                    <a:pt x="209" y="179"/>
                  </a:lnTo>
                  <a:lnTo>
                    <a:pt x="195" y="197"/>
                  </a:lnTo>
                  <a:lnTo>
                    <a:pt x="179" y="212"/>
                  </a:lnTo>
                  <a:lnTo>
                    <a:pt x="159" y="223"/>
                  </a:lnTo>
                  <a:close/>
                </a:path>
              </a:pathLst>
            </a:custGeom>
            <a:solidFill>
              <a:srgbClr val="E333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p10"/>
            <p:cNvSpPr/>
            <p:nvPr/>
          </p:nvSpPr>
          <p:spPr>
            <a:xfrm>
              <a:off x="3447" y="3082"/>
              <a:ext cx="10" cy="12"/>
            </a:xfrm>
            <a:custGeom>
              <a:avLst/>
              <a:gdLst/>
              <a:ahLst/>
              <a:cxnLst/>
              <a:rect l="l" t="t" r="r" b="b"/>
              <a:pathLst>
                <a:path w="208" h="214" extrusionOk="0">
                  <a:moveTo>
                    <a:pt x="146" y="206"/>
                  </a:moveTo>
                  <a:lnTo>
                    <a:pt x="125" y="212"/>
                  </a:lnTo>
                  <a:lnTo>
                    <a:pt x="105" y="214"/>
                  </a:lnTo>
                  <a:lnTo>
                    <a:pt x="84" y="212"/>
                  </a:lnTo>
                  <a:lnTo>
                    <a:pt x="66" y="206"/>
                  </a:lnTo>
                  <a:lnTo>
                    <a:pt x="48" y="196"/>
                  </a:lnTo>
                  <a:lnTo>
                    <a:pt x="31" y="183"/>
                  </a:lnTo>
                  <a:lnTo>
                    <a:pt x="18" y="168"/>
                  </a:lnTo>
                  <a:lnTo>
                    <a:pt x="8" y="149"/>
                  </a:lnTo>
                  <a:lnTo>
                    <a:pt x="2" y="129"/>
                  </a:lnTo>
                  <a:lnTo>
                    <a:pt x="0" y="108"/>
                  </a:lnTo>
                  <a:lnTo>
                    <a:pt x="2" y="86"/>
                  </a:lnTo>
                  <a:lnTo>
                    <a:pt x="8" y="67"/>
                  </a:lnTo>
                  <a:lnTo>
                    <a:pt x="17" y="49"/>
                  </a:lnTo>
                  <a:lnTo>
                    <a:pt x="29" y="33"/>
                  </a:lnTo>
                  <a:lnTo>
                    <a:pt x="45" y="19"/>
                  </a:lnTo>
                  <a:lnTo>
                    <a:pt x="63" y="8"/>
                  </a:lnTo>
                  <a:lnTo>
                    <a:pt x="83" y="2"/>
                  </a:lnTo>
                  <a:lnTo>
                    <a:pt x="104" y="0"/>
                  </a:lnTo>
                  <a:lnTo>
                    <a:pt x="123" y="2"/>
                  </a:lnTo>
                  <a:lnTo>
                    <a:pt x="142" y="7"/>
                  </a:lnTo>
                  <a:lnTo>
                    <a:pt x="161" y="17"/>
                  </a:lnTo>
                  <a:lnTo>
                    <a:pt x="176" y="30"/>
                  </a:lnTo>
                  <a:lnTo>
                    <a:pt x="189" y="45"/>
                  </a:lnTo>
                  <a:lnTo>
                    <a:pt x="200" y="63"/>
                  </a:lnTo>
                  <a:lnTo>
                    <a:pt x="206" y="84"/>
                  </a:lnTo>
                  <a:lnTo>
                    <a:pt x="208" y="105"/>
                  </a:lnTo>
                  <a:lnTo>
                    <a:pt x="206" y="127"/>
                  </a:lnTo>
                  <a:lnTo>
                    <a:pt x="201" y="147"/>
                  </a:lnTo>
                  <a:lnTo>
                    <a:pt x="191" y="164"/>
                  </a:lnTo>
                  <a:lnTo>
                    <a:pt x="179" y="181"/>
                  </a:lnTo>
                  <a:lnTo>
                    <a:pt x="164" y="195"/>
                  </a:lnTo>
                  <a:lnTo>
                    <a:pt x="146" y="206"/>
                  </a:lnTo>
                  <a:close/>
                </a:path>
              </a:pathLst>
            </a:custGeom>
            <a:solidFill>
              <a:srgbClr val="EB5F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p10"/>
            <p:cNvSpPr/>
            <p:nvPr/>
          </p:nvSpPr>
          <p:spPr>
            <a:xfrm>
              <a:off x="3448" y="3083"/>
              <a:ext cx="8" cy="10"/>
            </a:xfrm>
            <a:custGeom>
              <a:avLst/>
              <a:gdLst/>
              <a:ahLst/>
              <a:cxnLst/>
              <a:rect l="l" t="t" r="r" b="b"/>
              <a:pathLst>
                <a:path w="189" h="194" extrusionOk="0">
                  <a:moveTo>
                    <a:pt x="131" y="187"/>
                  </a:moveTo>
                  <a:lnTo>
                    <a:pt x="113" y="193"/>
                  </a:lnTo>
                  <a:lnTo>
                    <a:pt x="95" y="194"/>
                  </a:lnTo>
                  <a:lnTo>
                    <a:pt x="76" y="192"/>
                  </a:lnTo>
                  <a:lnTo>
                    <a:pt x="59" y="187"/>
                  </a:lnTo>
                  <a:lnTo>
                    <a:pt x="44" y="178"/>
                  </a:lnTo>
                  <a:lnTo>
                    <a:pt x="29" y="167"/>
                  </a:lnTo>
                  <a:lnTo>
                    <a:pt x="17" y="152"/>
                  </a:lnTo>
                  <a:lnTo>
                    <a:pt x="8" y="135"/>
                  </a:lnTo>
                  <a:lnTo>
                    <a:pt x="2" y="116"/>
                  </a:lnTo>
                  <a:lnTo>
                    <a:pt x="0" y="97"/>
                  </a:lnTo>
                  <a:lnTo>
                    <a:pt x="2" y="79"/>
                  </a:lnTo>
                  <a:lnTo>
                    <a:pt x="7" y="61"/>
                  </a:lnTo>
                  <a:lnTo>
                    <a:pt x="15" y="45"/>
                  </a:lnTo>
                  <a:lnTo>
                    <a:pt x="26" y="30"/>
                  </a:lnTo>
                  <a:lnTo>
                    <a:pt x="41" y="17"/>
                  </a:lnTo>
                  <a:lnTo>
                    <a:pt x="57" y="8"/>
                  </a:lnTo>
                  <a:lnTo>
                    <a:pt x="75" y="1"/>
                  </a:lnTo>
                  <a:lnTo>
                    <a:pt x="95" y="0"/>
                  </a:lnTo>
                  <a:lnTo>
                    <a:pt x="112" y="1"/>
                  </a:lnTo>
                  <a:lnTo>
                    <a:pt x="130" y="7"/>
                  </a:lnTo>
                  <a:lnTo>
                    <a:pt x="146" y="15"/>
                  </a:lnTo>
                  <a:lnTo>
                    <a:pt x="160" y="27"/>
                  </a:lnTo>
                  <a:lnTo>
                    <a:pt x="172" y="41"/>
                  </a:lnTo>
                  <a:lnTo>
                    <a:pt x="181" y="58"/>
                  </a:lnTo>
                  <a:lnTo>
                    <a:pt x="187" y="77"/>
                  </a:lnTo>
                  <a:lnTo>
                    <a:pt x="189" y="96"/>
                  </a:lnTo>
                  <a:lnTo>
                    <a:pt x="188" y="114"/>
                  </a:lnTo>
                  <a:lnTo>
                    <a:pt x="182" y="132"/>
                  </a:lnTo>
                  <a:lnTo>
                    <a:pt x="174" y="149"/>
                  </a:lnTo>
                  <a:lnTo>
                    <a:pt x="163" y="165"/>
                  </a:lnTo>
                  <a:lnTo>
                    <a:pt x="149" y="177"/>
                  </a:lnTo>
                  <a:lnTo>
                    <a:pt x="131" y="187"/>
                  </a:lnTo>
                  <a:close/>
                </a:path>
              </a:pathLst>
            </a:custGeom>
            <a:solidFill>
              <a:srgbClr val="F0878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5" name="Google Shape;425;p10"/>
            <p:cNvSpPr/>
            <p:nvPr/>
          </p:nvSpPr>
          <p:spPr>
            <a:xfrm>
              <a:off x="3448" y="3083"/>
              <a:ext cx="8" cy="10"/>
            </a:xfrm>
            <a:custGeom>
              <a:avLst/>
              <a:gdLst/>
              <a:ahLst/>
              <a:cxnLst/>
              <a:rect l="l" t="t" r="r" b="b"/>
              <a:pathLst>
                <a:path w="171" h="177" extrusionOk="0">
                  <a:moveTo>
                    <a:pt x="120" y="170"/>
                  </a:moveTo>
                  <a:lnTo>
                    <a:pt x="104" y="175"/>
                  </a:lnTo>
                  <a:lnTo>
                    <a:pt x="87" y="177"/>
                  </a:lnTo>
                  <a:lnTo>
                    <a:pt x="70" y="176"/>
                  </a:lnTo>
                  <a:lnTo>
                    <a:pt x="54" y="171"/>
                  </a:lnTo>
                  <a:lnTo>
                    <a:pt x="40" y="163"/>
                  </a:lnTo>
                  <a:lnTo>
                    <a:pt x="27" y="152"/>
                  </a:lnTo>
                  <a:lnTo>
                    <a:pt x="15" y="139"/>
                  </a:lnTo>
                  <a:lnTo>
                    <a:pt x="7" y="124"/>
                  </a:lnTo>
                  <a:lnTo>
                    <a:pt x="2" y="107"/>
                  </a:lnTo>
                  <a:lnTo>
                    <a:pt x="0" y="90"/>
                  </a:lnTo>
                  <a:lnTo>
                    <a:pt x="2" y="72"/>
                  </a:lnTo>
                  <a:lnTo>
                    <a:pt x="7" y="56"/>
                  </a:lnTo>
                  <a:lnTo>
                    <a:pt x="14" y="41"/>
                  </a:lnTo>
                  <a:lnTo>
                    <a:pt x="25" y="28"/>
                  </a:lnTo>
                  <a:lnTo>
                    <a:pt x="37" y="16"/>
                  </a:lnTo>
                  <a:lnTo>
                    <a:pt x="52" y="8"/>
                  </a:lnTo>
                  <a:lnTo>
                    <a:pt x="68" y="2"/>
                  </a:lnTo>
                  <a:lnTo>
                    <a:pt x="85" y="0"/>
                  </a:lnTo>
                  <a:lnTo>
                    <a:pt x="102" y="2"/>
                  </a:lnTo>
                  <a:lnTo>
                    <a:pt x="117" y="7"/>
                  </a:lnTo>
                  <a:lnTo>
                    <a:pt x="132" y="15"/>
                  </a:lnTo>
                  <a:lnTo>
                    <a:pt x="145" y="25"/>
                  </a:lnTo>
                  <a:lnTo>
                    <a:pt x="156" y="38"/>
                  </a:lnTo>
                  <a:lnTo>
                    <a:pt x="164" y="53"/>
                  </a:lnTo>
                  <a:lnTo>
                    <a:pt x="169" y="70"/>
                  </a:lnTo>
                  <a:lnTo>
                    <a:pt x="171" y="88"/>
                  </a:lnTo>
                  <a:lnTo>
                    <a:pt x="169" y="105"/>
                  </a:lnTo>
                  <a:lnTo>
                    <a:pt x="165" y="121"/>
                  </a:lnTo>
                  <a:lnTo>
                    <a:pt x="158" y="136"/>
                  </a:lnTo>
                  <a:lnTo>
                    <a:pt x="148" y="150"/>
                  </a:lnTo>
                  <a:lnTo>
                    <a:pt x="136" y="162"/>
                  </a:lnTo>
                  <a:lnTo>
                    <a:pt x="120" y="170"/>
                  </a:lnTo>
                  <a:close/>
                </a:path>
              </a:pathLst>
            </a:custGeom>
            <a:solidFill>
              <a:srgbClr val="F5AE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6" name="Google Shape;426;p10"/>
            <p:cNvSpPr/>
            <p:nvPr/>
          </p:nvSpPr>
          <p:spPr>
            <a:xfrm>
              <a:off x="3449" y="3083"/>
              <a:ext cx="7" cy="9"/>
            </a:xfrm>
            <a:custGeom>
              <a:avLst/>
              <a:gdLst/>
              <a:ahLst/>
              <a:cxnLst/>
              <a:rect l="l" t="t" r="r" b="b"/>
              <a:pathLst>
                <a:path w="152" h="156" extrusionOk="0">
                  <a:moveTo>
                    <a:pt x="106" y="149"/>
                  </a:moveTo>
                  <a:lnTo>
                    <a:pt x="92" y="155"/>
                  </a:lnTo>
                  <a:lnTo>
                    <a:pt x="77" y="156"/>
                  </a:lnTo>
                  <a:lnTo>
                    <a:pt x="63" y="155"/>
                  </a:lnTo>
                  <a:lnTo>
                    <a:pt x="48" y="150"/>
                  </a:lnTo>
                  <a:lnTo>
                    <a:pt x="35" y="143"/>
                  </a:lnTo>
                  <a:lnTo>
                    <a:pt x="24" y="133"/>
                  </a:lnTo>
                  <a:lnTo>
                    <a:pt x="14" y="122"/>
                  </a:lnTo>
                  <a:lnTo>
                    <a:pt x="6" y="108"/>
                  </a:lnTo>
                  <a:lnTo>
                    <a:pt x="2" y="93"/>
                  </a:lnTo>
                  <a:lnTo>
                    <a:pt x="0" y="78"/>
                  </a:lnTo>
                  <a:lnTo>
                    <a:pt x="1" y="63"/>
                  </a:lnTo>
                  <a:lnTo>
                    <a:pt x="5" y="49"/>
                  </a:lnTo>
                  <a:lnTo>
                    <a:pt x="13" y="35"/>
                  </a:lnTo>
                  <a:lnTo>
                    <a:pt x="22" y="24"/>
                  </a:lnTo>
                  <a:lnTo>
                    <a:pt x="33" y="13"/>
                  </a:lnTo>
                  <a:lnTo>
                    <a:pt x="46" y="6"/>
                  </a:lnTo>
                  <a:lnTo>
                    <a:pt x="60" y="1"/>
                  </a:lnTo>
                  <a:lnTo>
                    <a:pt x="76" y="0"/>
                  </a:lnTo>
                  <a:lnTo>
                    <a:pt x="90" y="1"/>
                  </a:lnTo>
                  <a:lnTo>
                    <a:pt x="104" y="5"/>
                  </a:lnTo>
                  <a:lnTo>
                    <a:pt x="118" y="11"/>
                  </a:lnTo>
                  <a:lnTo>
                    <a:pt x="129" y="21"/>
                  </a:lnTo>
                  <a:lnTo>
                    <a:pt x="139" y="32"/>
                  </a:lnTo>
                  <a:lnTo>
                    <a:pt x="146" y="46"/>
                  </a:lnTo>
                  <a:lnTo>
                    <a:pt x="150" y="61"/>
                  </a:lnTo>
                  <a:lnTo>
                    <a:pt x="152" y="77"/>
                  </a:lnTo>
                  <a:lnTo>
                    <a:pt x="151" y="91"/>
                  </a:lnTo>
                  <a:lnTo>
                    <a:pt x="147" y="106"/>
                  </a:lnTo>
                  <a:lnTo>
                    <a:pt x="140" y="120"/>
                  </a:lnTo>
                  <a:lnTo>
                    <a:pt x="131" y="131"/>
                  </a:lnTo>
                  <a:lnTo>
                    <a:pt x="120" y="142"/>
                  </a:lnTo>
                  <a:lnTo>
                    <a:pt x="106" y="149"/>
                  </a:lnTo>
                  <a:close/>
                </a:path>
              </a:pathLst>
            </a:custGeom>
            <a:solidFill>
              <a:srgbClr val="FAD6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7" name="Google Shape;427;p10"/>
            <p:cNvSpPr/>
            <p:nvPr/>
          </p:nvSpPr>
          <p:spPr>
            <a:xfrm>
              <a:off x="3449" y="3083"/>
              <a:ext cx="6" cy="8"/>
            </a:xfrm>
            <a:custGeom>
              <a:avLst/>
              <a:gdLst/>
              <a:ahLst/>
              <a:cxnLst/>
              <a:rect l="l" t="t" r="r" b="b"/>
              <a:pathLst>
                <a:path w="134" h="139" extrusionOk="0">
                  <a:moveTo>
                    <a:pt x="93" y="134"/>
                  </a:moveTo>
                  <a:lnTo>
                    <a:pt x="80" y="138"/>
                  </a:lnTo>
                  <a:lnTo>
                    <a:pt x="68" y="139"/>
                  </a:lnTo>
                  <a:lnTo>
                    <a:pt x="55" y="138"/>
                  </a:lnTo>
                  <a:lnTo>
                    <a:pt x="42" y="134"/>
                  </a:lnTo>
                  <a:lnTo>
                    <a:pt x="30" y="127"/>
                  </a:lnTo>
                  <a:lnTo>
                    <a:pt x="20" y="119"/>
                  </a:lnTo>
                  <a:lnTo>
                    <a:pt x="12" y="109"/>
                  </a:lnTo>
                  <a:lnTo>
                    <a:pt x="5" y="97"/>
                  </a:lnTo>
                  <a:lnTo>
                    <a:pt x="1" y="83"/>
                  </a:lnTo>
                  <a:lnTo>
                    <a:pt x="0" y="70"/>
                  </a:lnTo>
                  <a:lnTo>
                    <a:pt x="1" y="57"/>
                  </a:lnTo>
                  <a:lnTo>
                    <a:pt x="5" y="44"/>
                  </a:lnTo>
                  <a:lnTo>
                    <a:pt x="11" y="31"/>
                  </a:lnTo>
                  <a:lnTo>
                    <a:pt x="19" y="21"/>
                  </a:lnTo>
                  <a:lnTo>
                    <a:pt x="28" y="12"/>
                  </a:lnTo>
                  <a:lnTo>
                    <a:pt x="40" y="5"/>
                  </a:lnTo>
                  <a:lnTo>
                    <a:pt x="54" y="1"/>
                  </a:lnTo>
                  <a:lnTo>
                    <a:pt x="66" y="0"/>
                  </a:lnTo>
                  <a:lnTo>
                    <a:pt x="79" y="1"/>
                  </a:lnTo>
                  <a:lnTo>
                    <a:pt x="91" y="5"/>
                  </a:lnTo>
                  <a:lnTo>
                    <a:pt x="104" y="11"/>
                  </a:lnTo>
                  <a:lnTo>
                    <a:pt x="114" y="20"/>
                  </a:lnTo>
                  <a:lnTo>
                    <a:pt x="122" y="29"/>
                  </a:lnTo>
                  <a:lnTo>
                    <a:pt x="129" y="42"/>
                  </a:lnTo>
                  <a:lnTo>
                    <a:pt x="133" y="56"/>
                  </a:lnTo>
                  <a:lnTo>
                    <a:pt x="134" y="68"/>
                  </a:lnTo>
                  <a:lnTo>
                    <a:pt x="133" y="82"/>
                  </a:lnTo>
                  <a:lnTo>
                    <a:pt x="129" y="95"/>
                  </a:lnTo>
                  <a:lnTo>
                    <a:pt x="123" y="107"/>
                  </a:lnTo>
                  <a:lnTo>
                    <a:pt x="115" y="118"/>
                  </a:lnTo>
                  <a:lnTo>
                    <a:pt x="106" y="126"/>
                  </a:lnTo>
                  <a:lnTo>
                    <a:pt x="93" y="13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8" name="Google Shape;428;p10"/>
            <p:cNvSpPr/>
            <p:nvPr/>
          </p:nvSpPr>
          <p:spPr>
            <a:xfrm>
              <a:off x="3441" y="3093"/>
              <a:ext cx="1" cy="2"/>
            </a:xfrm>
            <a:custGeom>
              <a:avLst/>
              <a:gdLst/>
              <a:ahLst/>
              <a:cxnLst/>
              <a:rect l="l" t="t" r="r" b="b"/>
              <a:pathLst>
                <a:path w="21" h="33" extrusionOk="0">
                  <a:moveTo>
                    <a:pt x="11" y="0"/>
                  </a:moveTo>
                  <a:lnTo>
                    <a:pt x="5" y="3"/>
                  </a:lnTo>
                  <a:lnTo>
                    <a:pt x="1" y="8"/>
                  </a:lnTo>
                  <a:lnTo>
                    <a:pt x="0" y="15"/>
                  </a:lnTo>
                  <a:lnTo>
                    <a:pt x="1" y="20"/>
                  </a:lnTo>
                  <a:lnTo>
                    <a:pt x="4" y="26"/>
                  </a:lnTo>
                  <a:lnTo>
                    <a:pt x="8" y="31"/>
                  </a:lnTo>
                  <a:lnTo>
                    <a:pt x="14" y="33"/>
                  </a:lnTo>
                  <a:lnTo>
                    <a:pt x="21" y="32"/>
                  </a:lnTo>
                  <a:lnTo>
                    <a:pt x="11" y="0"/>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9" name="Google Shape;429;p10"/>
            <p:cNvSpPr/>
            <p:nvPr/>
          </p:nvSpPr>
          <p:spPr>
            <a:xfrm>
              <a:off x="3442" y="3089"/>
              <a:ext cx="3" cy="6"/>
            </a:xfrm>
            <a:custGeom>
              <a:avLst/>
              <a:gdLst/>
              <a:ahLst/>
              <a:cxnLst/>
              <a:rect l="l" t="t" r="r" b="b"/>
              <a:pathLst>
                <a:path w="75" h="98" extrusionOk="0">
                  <a:moveTo>
                    <a:pt x="40" y="12"/>
                  </a:moveTo>
                  <a:lnTo>
                    <a:pt x="40" y="12"/>
                  </a:lnTo>
                  <a:lnTo>
                    <a:pt x="42" y="22"/>
                  </a:lnTo>
                  <a:lnTo>
                    <a:pt x="42" y="28"/>
                  </a:lnTo>
                  <a:lnTo>
                    <a:pt x="39" y="37"/>
                  </a:lnTo>
                  <a:lnTo>
                    <a:pt x="36" y="43"/>
                  </a:lnTo>
                  <a:lnTo>
                    <a:pt x="30" y="49"/>
                  </a:lnTo>
                  <a:lnTo>
                    <a:pt x="21" y="57"/>
                  </a:lnTo>
                  <a:lnTo>
                    <a:pt x="12" y="61"/>
                  </a:lnTo>
                  <a:lnTo>
                    <a:pt x="0" y="66"/>
                  </a:lnTo>
                  <a:lnTo>
                    <a:pt x="10" y="98"/>
                  </a:lnTo>
                  <a:lnTo>
                    <a:pt x="26" y="92"/>
                  </a:lnTo>
                  <a:lnTo>
                    <a:pt x="39" y="84"/>
                  </a:lnTo>
                  <a:lnTo>
                    <a:pt x="50" y="74"/>
                  </a:lnTo>
                  <a:lnTo>
                    <a:pt x="63" y="64"/>
                  </a:lnTo>
                  <a:lnTo>
                    <a:pt x="70" y="49"/>
                  </a:lnTo>
                  <a:lnTo>
                    <a:pt x="75" y="34"/>
                  </a:lnTo>
                  <a:lnTo>
                    <a:pt x="75" y="18"/>
                  </a:lnTo>
                  <a:lnTo>
                    <a:pt x="71" y="0"/>
                  </a:lnTo>
                  <a:lnTo>
                    <a:pt x="71" y="0"/>
                  </a:lnTo>
                  <a:lnTo>
                    <a:pt x="40" y="12"/>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0" name="Google Shape;430;p10"/>
            <p:cNvSpPr/>
            <p:nvPr/>
          </p:nvSpPr>
          <p:spPr>
            <a:xfrm>
              <a:off x="3440" y="3087"/>
              <a:ext cx="5" cy="3"/>
            </a:xfrm>
            <a:custGeom>
              <a:avLst/>
              <a:gdLst/>
              <a:ahLst/>
              <a:cxnLst/>
              <a:rect l="l" t="t" r="r" b="b"/>
              <a:pathLst>
                <a:path w="108" h="49" extrusionOk="0">
                  <a:moveTo>
                    <a:pt x="20" y="43"/>
                  </a:moveTo>
                  <a:lnTo>
                    <a:pt x="20" y="43"/>
                  </a:lnTo>
                  <a:lnTo>
                    <a:pt x="27" y="39"/>
                  </a:lnTo>
                  <a:lnTo>
                    <a:pt x="36" y="35"/>
                  </a:lnTo>
                  <a:lnTo>
                    <a:pt x="45" y="33"/>
                  </a:lnTo>
                  <a:lnTo>
                    <a:pt x="54" y="33"/>
                  </a:lnTo>
                  <a:lnTo>
                    <a:pt x="62" y="36"/>
                  </a:lnTo>
                  <a:lnTo>
                    <a:pt x="69" y="39"/>
                  </a:lnTo>
                  <a:lnTo>
                    <a:pt x="74" y="43"/>
                  </a:lnTo>
                  <a:lnTo>
                    <a:pt x="77" y="49"/>
                  </a:lnTo>
                  <a:lnTo>
                    <a:pt x="108" y="37"/>
                  </a:lnTo>
                  <a:lnTo>
                    <a:pt x="98" y="22"/>
                  </a:lnTo>
                  <a:lnTo>
                    <a:pt x="87" y="11"/>
                  </a:lnTo>
                  <a:lnTo>
                    <a:pt x="74" y="4"/>
                  </a:lnTo>
                  <a:lnTo>
                    <a:pt x="58" y="0"/>
                  </a:lnTo>
                  <a:lnTo>
                    <a:pt x="41" y="0"/>
                  </a:lnTo>
                  <a:lnTo>
                    <a:pt x="26" y="3"/>
                  </a:lnTo>
                  <a:lnTo>
                    <a:pt x="13" y="9"/>
                  </a:lnTo>
                  <a:lnTo>
                    <a:pt x="0" y="18"/>
                  </a:lnTo>
                  <a:lnTo>
                    <a:pt x="0" y="18"/>
                  </a:lnTo>
                  <a:lnTo>
                    <a:pt x="20" y="43"/>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1" name="Google Shape;431;p10"/>
            <p:cNvSpPr/>
            <p:nvPr/>
          </p:nvSpPr>
          <p:spPr>
            <a:xfrm>
              <a:off x="3438" y="3088"/>
              <a:ext cx="3" cy="8"/>
            </a:xfrm>
            <a:custGeom>
              <a:avLst/>
              <a:gdLst/>
              <a:ahLst/>
              <a:cxnLst/>
              <a:rect l="l" t="t" r="r" b="b"/>
              <a:pathLst>
                <a:path w="69" h="129" extrusionOk="0">
                  <a:moveTo>
                    <a:pt x="36" y="112"/>
                  </a:moveTo>
                  <a:lnTo>
                    <a:pt x="36" y="112"/>
                  </a:lnTo>
                  <a:lnTo>
                    <a:pt x="33" y="104"/>
                  </a:lnTo>
                  <a:lnTo>
                    <a:pt x="32" y="95"/>
                  </a:lnTo>
                  <a:lnTo>
                    <a:pt x="34" y="83"/>
                  </a:lnTo>
                  <a:lnTo>
                    <a:pt x="38" y="69"/>
                  </a:lnTo>
                  <a:lnTo>
                    <a:pt x="44" y="58"/>
                  </a:lnTo>
                  <a:lnTo>
                    <a:pt x="52" y="44"/>
                  </a:lnTo>
                  <a:lnTo>
                    <a:pt x="60" y="34"/>
                  </a:lnTo>
                  <a:lnTo>
                    <a:pt x="69" y="25"/>
                  </a:lnTo>
                  <a:lnTo>
                    <a:pt x="49" y="0"/>
                  </a:lnTo>
                  <a:lnTo>
                    <a:pt x="37" y="11"/>
                  </a:lnTo>
                  <a:lnTo>
                    <a:pt x="25" y="25"/>
                  </a:lnTo>
                  <a:lnTo>
                    <a:pt x="16" y="41"/>
                  </a:lnTo>
                  <a:lnTo>
                    <a:pt x="8" y="57"/>
                  </a:lnTo>
                  <a:lnTo>
                    <a:pt x="2" y="75"/>
                  </a:lnTo>
                  <a:lnTo>
                    <a:pt x="0" y="92"/>
                  </a:lnTo>
                  <a:lnTo>
                    <a:pt x="1" y="112"/>
                  </a:lnTo>
                  <a:lnTo>
                    <a:pt x="8" y="129"/>
                  </a:lnTo>
                  <a:lnTo>
                    <a:pt x="8" y="129"/>
                  </a:lnTo>
                  <a:lnTo>
                    <a:pt x="36" y="112"/>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2" name="Google Shape;432;p10"/>
            <p:cNvSpPr/>
            <p:nvPr/>
          </p:nvSpPr>
          <p:spPr>
            <a:xfrm>
              <a:off x="3438" y="3095"/>
              <a:ext cx="5" cy="4"/>
            </a:xfrm>
            <a:custGeom>
              <a:avLst/>
              <a:gdLst/>
              <a:ahLst/>
              <a:cxnLst/>
              <a:rect l="l" t="t" r="r" b="b"/>
              <a:pathLst>
                <a:path w="117" h="76" extrusionOk="0">
                  <a:moveTo>
                    <a:pt x="107" y="41"/>
                  </a:moveTo>
                  <a:lnTo>
                    <a:pt x="107" y="41"/>
                  </a:lnTo>
                  <a:lnTo>
                    <a:pt x="96" y="43"/>
                  </a:lnTo>
                  <a:lnTo>
                    <a:pt x="83" y="43"/>
                  </a:lnTo>
                  <a:lnTo>
                    <a:pt x="72" y="42"/>
                  </a:lnTo>
                  <a:lnTo>
                    <a:pt x="62" y="36"/>
                  </a:lnTo>
                  <a:lnTo>
                    <a:pt x="52" y="30"/>
                  </a:lnTo>
                  <a:lnTo>
                    <a:pt x="43" y="23"/>
                  </a:lnTo>
                  <a:lnTo>
                    <a:pt x="35" y="13"/>
                  </a:lnTo>
                  <a:lnTo>
                    <a:pt x="28" y="0"/>
                  </a:lnTo>
                  <a:lnTo>
                    <a:pt x="0" y="17"/>
                  </a:lnTo>
                  <a:lnTo>
                    <a:pt x="9" y="32"/>
                  </a:lnTo>
                  <a:lnTo>
                    <a:pt x="20" y="46"/>
                  </a:lnTo>
                  <a:lnTo>
                    <a:pt x="33" y="57"/>
                  </a:lnTo>
                  <a:lnTo>
                    <a:pt x="48" y="66"/>
                  </a:lnTo>
                  <a:lnTo>
                    <a:pt x="64" y="73"/>
                  </a:lnTo>
                  <a:lnTo>
                    <a:pt x="81" y="76"/>
                  </a:lnTo>
                  <a:lnTo>
                    <a:pt x="98" y="76"/>
                  </a:lnTo>
                  <a:lnTo>
                    <a:pt x="117" y="72"/>
                  </a:lnTo>
                  <a:lnTo>
                    <a:pt x="117" y="72"/>
                  </a:lnTo>
                  <a:lnTo>
                    <a:pt x="107" y="41"/>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3" name="Google Shape;433;p10"/>
            <p:cNvSpPr/>
            <p:nvPr/>
          </p:nvSpPr>
          <p:spPr>
            <a:xfrm>
              <a:off x="3443" y="3094"/>
              <a:ext cx="4" cy="5"/>
            </a:xfrm>
            <a:custGeom>
              <a:avLst/>
              <a:gdLst/>
              <a:ahLst/>
              <a:cxnLst/>
              <a:rect l="l" t="t" r="r" b="b"/>
              <a:pathLst>
                <a:path w="79" h="88" extrusionOk="0">
                  <a:moveTo>
                    <a:pt x="47" y="0"/>
                  </a:moveTo>
                  <a:lnTo>
                    <a:pt x="46" y="8"/>
                  </a:lnTo>
                  <a:lnTo>
                    <a:pt x="44" y="15"/>
                  </a:lnTo>
                  <a:lnTo>
                    <a:pt x="40" y="24"/>
                  </a:lnTo>
                  <a:lnTo>
                    <a:pt x="35" y="32"/>
                  </a:lnTo>
                  <a:lnTo>
                    <a:pt x="28" y="39"/>
                  </a:lnTo>
                  <a:lnTo>
                    <a:pt x="21" y="46"/>
                  </a:lnTo>
                  <a:lnTo>
                    <a:pt x="11" y="52"/>
                  </a:lnTo>
                  <a:lnTo>
                    <a:pt x="0" y="57"/>
                  </a:lnTo>
                  <a:lnTo>
                    <a:pt x="10" y="88"/>
                  </a:lnTo>
                  <a:lnTo>
                    <a:pt x="25" y="82"/>
                  </a:lnTo>
                  <a:lnTo>
                    <a:pt x="40" y="73"/>
                  </a:lnTo>
                  <a:lnTo>
                    <a:pt x="51" y="64"/>
                  </a:lnTo>
                  <a:lnTo>
                    <a:pt x="61" y="53"/>
                  </a:lnTo>
                  <a:lnTo>
                    <a:pt x="68" y="41"/>
                  </a:lnTo>
                  <a:lnTo>
                    <a:pt x="74" y="28"/>
                  </a:lnTo>
                  <a:lnTo>
                    <a:pt x="78" y="14"/>
                  </a:lnTo>
                  <a:lnTo>
                    <a:pt x="79" y="2"/>
                  </a:lnTo>
                  <a:lnTo>
                    <a:pt x="47" y="0"/>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4" name="Google Shape;434;p10"/>
            <p:cNvSpPr/>
            <p:nvPr/>
          </p:nvSpPr>
          <p:spPr>
            <a:xfrm>
              <a:off x="3442" y="3097"/>
              <a:ext cx="2" cy="1"/>
            </a:xfrm>
            <a:custGeom>
              <a:avLst/>
              <a:gdLst/>
              <a:ahLst/>
              <a:cxnLst/>
              <a:rect l="l" t="t" r="r" b="b"/>
              <a:pathLst>
                <a:path w="32" h="18" extrusionOk="0">
                  <a:moveTo>
                    <a:pt x="32" y="18"/>
                  </a:moveTo>
                  <a:lnTo>
                    <a:pt x="31" y="11"/>
                  </a:lnTo>
                  <a:lnTo>
                    <a:pt x="28" y="6"/>
                  </a:lnTo>
                  <a:lnTo>
                    <a:pt x="23" y="3"/>
                  </a:lnTo>
                  <a:lnTo>
                    <a:pt x="17" y="0"/>
                  </a:lnTo>
                  <a:lnTo>
                    <a:pt x="11" y="2"/>
                  </a:lnTo>
                  <a:lnTo>
                    <a:pt x="6" y="4"/>
                  </a:lnTo>
                  <a:lnTo>
                    <a:pt x="2" y="9"/>
                  </a:lnTo>
                  <a:lnTo>
                    <a:pt x="0" y="16"/>
                  </a:lnTo>
                  <a:lnTo>
                    <a:pt x="32" y="18"/>
                  </a:lnTo>
                  <a:close/>
                </a:path>
              </a:pathLst>
            </a:custGeom>
            <a:solidFill>
              <a:srgbClr val="CC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5" name="Google Shape;435;p10"/>
            <p:cNvSpPr/>
            <p:nvPr/>
          </p:nvSpPr>
          <p:spPr>
            <a:xfrm>
              <a:off x="3442" y="3094"/>
              <a:ext cx="1" cy="2"/>
            </a:xfrm>
            <a:custGeom>
              <a:avLst/>
              <a:gdLst/>
              <a:ahLst/>
              <a:cxnLst/>
              <a:rect l="l" t="t" r="r" b="b"/>
              <a:pathLst>
                <a:path w="22" h="32" extrusionOk="0">
                  <a:moveTo>
                    <a:pt x="12" y="0"/>
                  </a:moveTo>
                  <a:lnTo>
                    <a:pt x="5" y="3"/>
                  </a:lnTo>
                  <a:lnTo>
                    <a:pt x="1" y="8"/>
                  </a:lnTo>
                  <a:lnTo>
                    <a:pt x="0" y="14"/>
                  </a:lnTo>
                  <a:lnTo>
                    <a:pt x="1" y="20"/>
                  </a:lnTo>
                  <a:lnTo>
                    <a:pt x="4" y="26"/>
                  </a:lnTo>
                  <a:lnTo>
                    <a:pt x="9" y="30"/>
                  </a:lnTo>
                  <a:lnTo>
                    <a:pt x="15" y="32"/>
                  </a:lnTo>
                  <a:lnTo>
                    <a:pt x="22" y="31"/>
                  </a:lnTo>
                  <a:lnTo>
                    <a:pt x="12" y="0"/>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6" name="Google Shape;436;p10"/>
            <p:cNvSpPr/>
            <p:nvPr/>
          </p:nvSpPr>
          <p:spPr>
            <a:xfrm>
              <a:off x="3442" y="3090"/>
              <a:ext cx="4" cy="5"/>
            </a:xfrm>
            <a:custGeom>
              <a:avLst/>
              <a:gdLst/>
              <a:ahLst/>
              <a:cxnLst/>
              <a:rect l="l" t="t" r="r" b="b"/>
              <a:pathLst>
                <a:path w="74" h="99" extrusionOk="0">
                  <a:moveTo>
                    <a:pt x="39" y="13"/>
                  </a:moveTo>
                  <a:lnTo>
                    <a:pt x="39" y="12"/>
                  </a:lnTo>
                  <a:lnTo>
                    <a:pt x="41" y="22"/>
                  </a:lnTo>
                  <a:lnTo>
                    <a:pt x="41" y="30"/>
                  </a:lnTo>
                  <a:lnTo>
                    <a:pt x="38" y="37"/>
                  </a:lnTo>
                  <a:lnTo>
                    <a:pt x="35" y="43"/>
                  </a:lnTo>
                  <a:lnTo>
                    <a:pt x="28" y="51"/>
                  </a:lnTo>
                  <a:lnTo>
                    <a:pt x="20" y="58"/>
                  </a:lnTo>
                  <a:lnTo>
                    <a:pt x="11" y="62"/>
                  </a:lnTo>
                  <a:lnTo>
                    <a:pt x="0" y="68"/>
                  </a:lnTo>
                  <a:lnTo>
                    <a:pt x="10" y="99"/>
                  </a:lnTo>
                  <a:lnTo>
                    <a:pt x="25" y="94"/>
                  </a:lnTo>
                  <a:lnTo>
                    <a:pt x="38" y="85"/>
                  </a:lnTo>
                  <a:lnTo>
                    <a:pt x="51" y="76"/>
                  </a:lnTo>
                  <a:lnTo>
                    <a:pt x="62" y="64"/>
                  </a:lnTo>
                  <a:lnTo>
                    <a:pt x="69" y="52"/>
                  </a:lnTo>
                  <a:lnTo>
                    <a:pt x="74" y="36"/>
                  </a:lnTo>
                  <a:lnTo>
                    <a:pt x="74" y="18"/>
                  </a:lnTo>
                  <a:lnTo>
                    <a:pt x="70" y="1"/>
                  </a:lnTo>
                  <a:lnTo>
                    <a:pt x="70" y="0"/>
                  </a:lnTo>
                  <a:lnTo>
                    <a:pt x="39" y="13"/>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7" name="Google Shape;437;p10"/>
            <p:cNvSpPr/>
            <p:nvPr/>
          </p:nvSpPr>
          <p:spPr>
            <a:xfrm>
              <a:off x="3441" y="3088"/>
              <a:ext cx="5" cy="3"/>
            </a:xfrm>
            <a:custGeom>
              <a:avLst/>
              <a:gdLst/>
              <a:ahLst/>
              <a:cxnLst/>
              <a:rect l="l" t="t" r="r" b="b"/>
              <a:pathLst>
                <a:path w="108" h="50" extrusionOk="0">
                  <a:moveTo>
                    <a:pt x="20" y="44"/>
                  </a:moveTo>
                  <a:lnTo>
                    <a:pt x="20" y="43"/>
                  </a:lnTo>
                  <a:lnTo>
                    <a:pt x="27" y="39"/>
                  </a:lnTo>
                  <a:lnTo>
                    <a:pt x="37" y="35"/>
                  </a:lnTo>
                  <a:lnTo>
                    <a:pt x="46" y="34"/>
                  </a:lnTo>
                  <a:lnTo>
                    <a:pt x="54" y="34"/>
                  </a:lnTo>
                  <a:lnTo>
                    <a:pt x="61" y="36"/>
                  </a:lnTo>
                  <a:lnTo>
                    <a:pt x="69" y="39"/>
                  </a:lnTo>
                  <a:lnTo>
                    <a:pt x="74" y="43"/>
                  </a:lnTo>
                  <a:lnTo>
                    <a:pt x="77" y="50"/>
                  </a:lnTo>
                  <a:lnTo>
                    <a:pt x="108" y="37"/>
                  </a:lnTo>
                  <a:lnTo>
                    <a:pt x="99" y="22"/>
                  </a:lnTo>
                  <a:lnTo>
                    <a:pt x="88" y="12"/>
                  </a:lnTo>
                  <a:lnTo>
                    <a:pt x="73" y="4"/>
                  </a:lnTo>
                  <a:lnTo>
                    <a:pt x="58" y="0"/>
                  </a:lnTo>
                  <a:lnTo>
                    <a:pt x="42" y="0"/>
                  </a:lnTo>
                  <a:lnTo>
                    <a:pt x="26" y="3"/>
                  </a:lnTo>
                  <a:lnTo>
                    <a:pt x="13" y="10"/>
                  </a:lnTo>
                  <a:lnTo>
                    <a:pt x="0" y="18"/>
                  </a:lnTo>
                  <a:lnTo>
                    <a:pt x="0" y="17"/>
                  </a:lnTo>
                  <a:lnTo>
                    <a:pt x="20" y="44"/>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8" name="Google Shape;438;p10"/>
            <p:cNvSpPr/>
            <p:nvPr/>
          </p:nvSpPr>
          <p:spPr>
            <a:xfrm>
              <a:off x="3438" y="3089"/>
              <a:ext cx="4" cy="7"/>
            </a:xfrm>
            <a:custGeom>
              <a:avLst/>
              <a:gdLst/>
              <a:ahLst/>
              <a:cxnLst/>
              <a:rect l="l" t="t" r="r" b="b"/>
              <a:pathLst>
                <a:path w="69" h="131" extrusionOk="0">
                  <a:moveTo>
                    <a:pt x="36" y="114"/>
                  </a:moveTo>
                  <a:lnTo>
                    <a:pt x="36" y="114"/>
                  </a:lnTo>
                  <a:lnTo>
                    <a:pt x="34" y="107"/>
                  </a:lnTo>
                  <a:lnTo>
                    <a:pt x="33" y="96"/>
                  </a:lnTo>
                  <a:lnTo>
                    <a:pt x="35" y="83"/>
                  </a:lnTo>
                  <a:lnTo>
                    <a:pt x="38" y="72"/>
                  </a:lnTo>
                  <a:lnTo>
                    <a:pt x="44" y="59"/>
                  </a:lnTo>
                  <a:lnTo>
                    <a:pt x="52" y="46"/>
                  </a:lnTo>
                  <a:lnTo>
                    <a:pt x="60" y="36"/>
                  </a:lnTo>
                  <a:lnTo>
                    <a:pt x="69" y="27"/>
                  </a:lnTo>
                  <a:lnTo>
                    <a:pt x="49" y="0"/>
                  </a:lnTo>
                  <a:lnTo>
                    <a:pt x="36" y="13"/>
                  </a:lnTo>
                  <a:lnTo>
                    <a:pt x="25" y="27"/>
                  </a:lnTo>
                  <a:lnTo>
                    <a:pt x="15" y="42"/>
                  </a:lnTo>
                  <a:lnTo>
                    <a:pt x="7" y="59"/>
                  </a:lnTo>
                  <a:lnTo>
                    <a:pt x="2" y="77"/>
                  </a:lnTo>
                  <a:lnTo>
                    <a:pt x="0" y="94"/>
                  </a:lnTo>
                  <a:lnTo>
                    <a:pt x="1" y="113"/>
                  </a:lnTo>
                  <a:lnTo>
                    <a:pt x="7" y="131"/>
                  </a:lnTo>
                  <a:lnTo>
                    <a:pt x="7" y="131"/>
                  </a:lnTo>
                  <a:lnTo>
                    <a:pt x="36" y="114"/>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9" name="Google Shape;439;p10"/>
            <p:cNvSpPr/>
            <p:nvPr/>
          </p:nvSpPr>
          <p:spPr>
            <a:xfrm>
              <a:off x="3439" y="3095"/>
              <a:ext cx="5" cy="4"/>
            </a:xfrm>
            <a:custGeom>
              <a:avLst/>
              <a:gdLst/>
              <a:ahLst/>
              <a:cxnLst/>
              <a:rect l="l" t="t" r="r" b="b"/>
              <a:pathLst>
                <a:path w="117" h="77" extrusionOk="0">
                  <a:moveTo>
                    <a:pt x="107" y="41"/>
                  </a:moveTo>
                  <a:lnTo>
                    <a:pt x="107" y="41"/>
                  </a:lnTo>
                  <a:lnTo>
                    <a:pt x="96" y="43"/>
                  </a:lnTo>
                  <a:lnTo>
                    <a:pt x="85" y="43"/>
                  </a:lnTo>
                  <a:lnTo>
                    <a:pt x="75" y="41"/>
                  </a:lnTo>
                  <a:lnTo>
                    <a:pt x="63" y="37"/>
                  </a:lnTo>
                  <a:lnTo>
                    <a:pt x="54" y="29"/>
                  </a:lnTo>
                  <a:lnTo>
                    <a:pt x="44" y="22"/>
                  </a:lnTo>
                  <a:lnTo>
                    <a:pt x="36" y="13"/>
                  </a:lnTo>
                  <a:lnTo>
                    <a:pt x="29" y="0"/>
                  </a:lnTo>
                  <a:lnTo>
                    <a:pt x="0" y="17"/>
                  </a:lnTo>
                  <a:lnTo>
                    <a:pt x="9" y="32"/>
                  </a:lnTo>
                  <a:lnTo>
                    <a:pt x="21" y="45"/>
                  </a:lnTo>
                  <a:lnTo>
                    <a:pt x="34" y="57"/>
                  </a:lnTo>
                  <a:lnTo>
                    <a:pt x="49" y="66"/>
                  </a:lnTo>
                  <a:lnTo>
                    <a:pt x="64" y="73"/>
                  </a:lnTo>
                  <a:lnTo>
                    <a:pt x="81" y="77"/>
                  </a:lnTo>
                  <a:lnTo>
                    <a:pt x="98" y="77"/>
                  </a:lnTo>
                  <a:lnTo>
                    <a:pt x="117" y="73"/>
                  </a:lnTo>
                  <a:lnTo>
                    <a:pt x="117" y="73"/>
                  </a:lnTo>
                  <a:lnTo>
                    <a:pt x="107" y="41"/>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0" name="Google Shape;440;p10"/>
            <p:cNvSpPr/>
            <p:nvPr/>
          </p:nvSpPr>
          <p:spPr>
            <a:xfrm>
              <a:off x="3444" y="3094"/>
              <a:ext cx="3" cy="5"/>
            </a:xfrm>
            <a:custGeom>
              <a:avLst/>
              <a:gdLst/>
              <a:ahLst/>
              <a:cxnLst/>
              <a:rect l="l" t="t" r="r" b="b"/>
              <a:pathLst>
                <a:path w="81" h="90" extrusionOk="0">
                  <a:moveTo>
                    <a:pt x="48" y="0"/>
                  </a:moveTo>
                  <a:lnTo>
                    <a:pt x="47" y="8"/>
                  </a:lnTo>
                  <a:lnTo>
                    <a:pt x="44" y="18"/>
                  </a:lnTo>
                  <a:lnTo>
                    <a:pt x="41" y="26"/>
                  </a:lnTo>
                  <a:lnTo>
                    <a:pt x="36" y="34"/>
                  </a:lnTo>
                  <a:lnTo>
                    <a:pt x="31" y="40"/>
                  </a:lnTo>
                  <a:lnTo>
                    <a:pt x="22" y="47"/>
                  </a:lnTo>
                  <a:lnTo>
                    <a:pt x="12" y="54"/>
                  </a:lnTo>
                  <a:lnTo>
                    <a:pt x="0" y="58"/>
                  </a:lnTo>
                  <a:lnTo>
                    <a:pt x="10" y="90"/>
                  </a:lnTo>
                  <a:lnTo>
                    <a:pt x="27" y="83"/>
                  </a:lnTo>
                  <a:lnTo>
                    <a:pt x="40" y="75"/>
                  </a:lnTo>
                  <a:lnTo>
                    <a:pt x="51" y="65"/>
                  </a:lnTo>
                  <a:lnTo>
                    <a:pt x="62" y="55"/>
                  </a:lnTo>
                  <a:lnTo>
                    <a:pt x="70" y="41"/>
                  </a:lnTo>
                  <a:lnTo>
                    <a:pt x="75" y="28"/>
                  </a:lnTo>
                  <a:lnTo>
                    <a:pt x="78" y="17"/>
                  </a:lnTo>
                  <a:lnTo>
                    <a:pt x="81" y="4"/>
                  </a:lnTo>
                  <a:lnTo>
                    <a:pt x="48" y="0"/>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1" name="Google Shape;441;p10"/>
            <p:cNvSpPr/>
            <p:nvPr/>
          </p:nvSpPr>
          <p:spPr>
            <a:xfrm>
              <a:off x="3443" y="3097"/>
              <a:ext cx="2" cy="1"/>
            </a:xfrm>
            <a:custGeom>
              <a:avLst/>
              <a:gdLst/>
              <a:ahLst/>
              <a:cxnLst/>
              <a:rect l="l" t="t" r="r" b="b"/>
              <a:pathLst>
                <a:path w="33" h="19" extrusionOk="0">
                  <a:moveTo>
                    <a:pt x="33" y="19"/>
                  </a:moveTo>
                  <a:lnTo>
                    <a:pt x="32" y="12"/>
                  </a:lnTo>
                  <a:lnTo>
                    <a:pt x="28" y="6"/>
                  </a:lnTo>
                  <a:lnTo>
                    <a:pt x="23" y="2"/>
                  </a:lnTo>
                  <a:lnTo>
                    <a:pt x="18" y="0"/>
                  </a:lnTo>
                  <a:lnTo>
                    <a:pt x="12" y="0"/>
                  </a:lnTo>
                  <a:lnTo>
                    <a:pt x="6" y="3"/>
                  </a:lnTo>
                  <a:lnTo>
                    <a:pt x="2" y="7"/>
                  </a:lnTo>
                  <a:lnTo>
                    <a:pt x="0" y="15"/>
                  </a:lnTo>
                  <a:lnTo>
                    <a:pt x="33" y="19"/>
                  </a:lnTo>
                  <a:close/>
                </a:path>
              </a:pathLst>
            </a:custGeom>
            <a:solidFill>
              <a:srgbClr val="00CC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2" name="Google Shape;442;p10"/>
            <p:cNvSpPr/>
            <p:nvPr/>
          </p:nvSpPr>
          <p:spPr>
            <a:xfrm>
              <a:off x="3398" y="3240"/>
              <a:ext cx="1" cy="1"/>
            </a:xfrm>
            <a:custGeom>
              <a:avLst/>
              <a:gdLst/>
              <a:ahLst/>
              <a:cxnLst/>
              <a:rect l="l" t="t" r="r" b="b"/>
              <a:pathLst>
                <a:path w="21" h="27" extrusionOk="0">
                  <a:moveTo>
                    <a:pt x="0" y="25"/>
                  </a:moveTo>
                  <a:lnTo>
                    <a:pt x="6" y="27"/>
                  </a:lnTo>
                  <a:lnTo>
                    <a:pt x="11" y="26"/>
                  </a:lnTo>
                  <a:lnTo>
                    <a:pt x="16" y="24"/>
                  </a:lnTo>
                  <a:lnTo>
                    <a:pt x="19" y="20"/>
                  </a:lnTo>
                  <a:lnTo>
                    <a:pt x="21" y="15"/>
                  </a:lnTo>
                  <a:lnTo>
                    <a:pt x="21" y="9"/>
                  </a:lnTo>
                  <a:lnTo>
                    <a:pt x="19" y="4"/>
                  </a:lnTo>
                  <a:lnTo>
                    <a:pt x="14" y="0"/>
                  </a:lnTo>
                  <a:lnTo>
                    <a:pt x="0" y="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3" name="Google Shape;443;p10"/>
            <p:cNvSpPr/>
            <p:nvPr/>
          </p:nvSpPr>
          <p:spPr>
            <a:xfrm>
              <a:off x="3389" y="3221"/>
              <a:ext cx="10" cy="20"/>
            </a:xfrm>
            <a:custGeom>
              <a:avLst/>
              <a:gdLst/>
              <a:ahLst/>
              <a:cxnLst/>
              <a:rect l="l" t="t" r="r" b="b"/>
              <a:pathLst>
                <a:path w="218" h="365" extrusionOk="0">
                  <a:moveTo>
                    <a:pt x="0" y="0"/>
                  </a:moveTo>
                  <a:lnTo>
                    <a:pt x="0" y="0"/>
                  </a:lnTo>
                  <a:lnTo>
                    <a:pt x="1" y="29"/>
                  </a:lnTo>
                  <a:lnTo>
                    <a:pt x="3" y="56"/>
                  </a:lnTo>
                  <a:lnTo>
                    <a:pt x="8" y="84"/>
                  </a:lnTo>
                  <a:lnTo>
                    <a:pt x="15" y="110"/>
                  </a:lnTo>
                  <a:lnTo>
                    <a:pt x="22" y="135"/>
                  </a:lnTo>
                  <a:lnTo>
                    <a:pt x="31" y="162"/>
                  </a:lnTo>
                  <a:lnTo>
                    <a:pt x="41" y="187"/>
                  </a:lnTo>
                  <a:lnTo>
                    <a:pt x="55" y="211"/>
                  </a:lnTo>
                  <a:lnTo>
                    <a:pt x="68" y="235"/>
                  </a:lnTo>
                  <a:lnTo>
                    <a:pt x="84" y="258"/>
                  </a:lnTo>
                  <a:lnTo>
                    <a:pt x="102" y="278"/>
                  </a:lnTo>
                  <a:lnTo>
                    <a:pt x="119" y="298"/>
                  </a:lnTo>
                  <a:lnTo>
                    <a:pt x="138" y="317"/>
                  </a:lnTo>
                  <a:lnTo>
                    <a:pt x="159" y="335"/>
                  </a:lnTo>
                  <a:lnTo>
                    <a:pt x="180" y="352"/>
                  </a:lnTo>
                  <a:lnTo>
                    <a:pt x="204" y="365"/>
                  </a:lnTo>
                  <a:lnTo>
                    <a:pt x="218" y="340"/>
                  </a:lnTo>
                  <a:lnTo>
                    <a:pt x="196" y="326"/>
                  </a:lnTo>
                  <a:lnTo>
                    <a:pt x="177" y="311"/>
                  </a:lnTo>
                  <a:lnTo>
                    <a:pt x="157" y="296"/>
                  </a:lnTo>
                  <a:lnTo>
                    <a:pt x="139" y="277"/>
                  </a:lnTo>
                  <a:lnTo>
                    <a:pt x="122" y="259"/>
                  </a:lnTo>
                  <a:lnTo>
                    <a:pt x="107" y="239"/>
                  </a:lnTo>
                  <a:lnTo>
                    <a:pt x="92" y="218"/>
                  </a:lnTo>
                  <a:lnTo>
                    <a:pt x="79" y="197"/>
                  </a:lnTo>
                  <a:lnTo>
                    <a:pt x="68" y="174"/>
                  </a:lnTo>
                  <a:lnTo>
                    <a:pt x="58" y="151"/>
                  </a:lnTo>
                  <a:lnTo>
                    <a:pt x="49" y="127"/>
                  </a:lnTo>
                  <a:lnTo>
                    <a:pt x="41" y="102"/>
                  </a:lnTo>
                  <a:lnTo>
                    <a:pt x="36" y="77"/>
                  </a:lnTo>
                  <a:lnTo>
                    <a:pt x="31" y="52"/>
                  </a:lnTo>
                  <a:lnTo>
                    <a:pt x="29" y="27"/>
                  </a:lnTo>
                  <a:lnTo>
                    <a:pt x="28" y="0"/>
                  </a:lnTo>
                  <a:lnTo>
                    <a:pt x="28"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4" name="Google Shape;444;p10"/>
            <p:cNvSpPr/>
            <p:nvPr/>
          </p:nvSpPr>
          <p:spPr>
            <a:xfrm>
              <a:off x="3389" y="3216"/>
              <a:ext cx="2" cy="5"/>
            </a:xfrm>
            <a:custGeom>
              <a:avLst/>
              <a:gdLst/>
              <a:ahLst/>
              <a:cxnLst/>
              <a:rect l="l" t="t" r="r" b="b"/>
              <a:pathLst>
                <a:path w="37" h="92" extrusionOk="0">
                  <a:moveTo>
                    <a:pt x="9" y="0"/>
                  </a:moveTo>
                  <a:lnTo>
                    <a:pt x="7" y="10"/>
                  </a:lnTo>
                  <a:lnTo>
                    <a:pt x="5" y="23"/>
                  </a:lnTo>
                  <a:lnTo>
                    <a:pt x="4" y="33"/>
                  </a:lnTo>
                  <a:lnTo>
                    <a:pt x="2" y="45"/>
                  </a:lnTo>
                  <a:lnTo>
                    <a:pt x="1" y="58"/>
                  </a:lnTo>
                  <a:lnTo>
                    <a:pt x="1" y="69"/>
                  </a:lnTo>
                  <a:lnTo>
                    <a:pt x="0" y="80"/>
                  </a:lnTo>
                  <a:lnTo>
                    <a:pt x="0" y="92"/>
                  </a:lnTo>
                  <a:lnTo>
                    <a:pt x="28" y="92"/>
                  </a:lnTo>
                  <a:lnTo>
                    <a:pt x="28" y="82"/>
                  </a:lnTo>
                  <a:lnTo>
                    <a:pt x="29" y="71"/>
                  </a:lnTo>
                  <a:lnTo>
                    <a:pt x="29" y="60"/>
                  </a:lnTo>
                  <a:lnTo>
                    <a:pt x="30" y="49"/>
                  </a:lnTo>
                  <a:lnTo>
                    <a:pt x="32" y="38"/>
                  </a:lnTo>
                  <a:lnTo>
                    <a:pt x="33" y="27"/>
                  </a:lnTo>
                  <a:lnTo>
                    <a:pt x="35" y="17"/>
                  </a:lnTo>
                  <a:lnTo>
                    <a:pt x="37" y="6"/>
                  </a:lnTo>
                  <a:lnTo>
                    <a:pt x="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5" name="Google Shape;445;p10"/>
            <p:cNvSpPr/>
            <p:nvPr/>
          </p:nvSpPr>
          <p:spPr>
            <a:xfrm>
              <a:off x="3389" y="3220"/>
              <a:ext cx="1" cy="1"/>
            </a:xfrm>
            <a:custGeom>
              <a:avLst/>
              <a:gdLst/>
              <a:ahLst/>
              <a:cxnLst/>
              <a:rect l="l" t="t" r="r" b="b"/>
              <a:pathLst>
                <a:path w="28" h="18" extrusionOk="0">
                  <a:moveTo>
                    <a:pt x="28" y="18"/>
                  </a:moveTo>
                  <a:lnTo>
                    <a:pt x="28" y="11"/>
                  </a:lnTo>
                  <a:lnTo>
                    <a:pt x="26" y="6"/>
                  </a:lnTo>
                  <a:lnTo>
                    <a:pt x="22" y="2"/>
                  </a:lnTo>
                  <a:lnTo>
                    <a:pt x="17" y="0"/>
                  </a:lnTo>
                  <a:lnTo>
                    <a:pt x="12" y="0"/>
                  </a:lnTo>
                  <a:lnTo>
                    <a:pt x="7" y="2"/>
                  </a:lnTo>
                  <a:lnTo>
                    <a:pt x="3" y="5"/>
                  </a:lnTo>
                  <a:lnTo>
                    <a:pt x="0" y="11"/>
                  </a:lnTo>
                  <a:lnTo>
                    <a:pt x="28" y="1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6" name="Google Shape;446;p10"/>
            <p:cNvSpPr/>
            <p:nvPr/>
          </p:nvSpPr>
          <p:spPr>
            <a:xfrm>
              <a:off x="3397" y="3233"/>
              <a:ext cx="1" cy="2"/>
            </a:xfrm>
            <a:custGeom>
              <a:avLst/>
              <a:gdLst/>
              <a:ahLst/>
              <a:cxnLst/>
              <a:rect l="l" t="t" r="r" b="b"/>
              <a:pathLst>
                <a:path w="21" h="27" extrusionOk="0">
                  <a:moveTo>
                    <a:pt x="0" y="25"/>
                  </a:moveTo>
                  <a:lnTo>
                    <a:pt x="6" y="27"/>
                  </a:lnTo>
                  <a:lnTo>
                    <a:pt x="11" y="26"/>
                  </a:lnTo>
                  <a:lnTo>
                    <a:pt x="16" y="24"/>
                  </a:lnTo>
                  <a:lnTo>
                    <a:pt x="19" y="20"/>
                  </a:lnTo>
                  <a:lnTo>
                    <a:pt x="21" y="14"/>
                  </a:lnTo>
                  <a:lnTo>
                    <a:pt x="21" y="9"/>
                  </a:lnTo>
                  <a:lnTo>
                    <a:pt x="19" y="4"/>
                  </a:lnTo>
                  <a:lnTo>
                    <a:pt x="14" y="0"/>
                  </a:lnTo>
                  <a:lnTo>
                    <a:pt x="0" y="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7" name="Google Shape;447;p10"/>
            <p:cNvSpPr/>
            <p:nvPr/>
          </p:nvSpPr>
          <p:spPr>
            <a:xfrm>
              <a:off x="3393" y="3224"/>
              <a:ext cx="5" cy="11"/>
            </a:xfrm>
            <a:custGeom>
              <a:avLst/>
              <a:gdLst/>
              <a:ahLst/>
              <a:cxnLst/>
              <a:rect l="l" t="t" r="r" b="b"/>
              <a:pathLst>
                <a:path w="115" h="181" extrusionOk="0">
                  <a:moveTo>
                    <a:pt x="0" y="0"/>
                  </a:moveTo>
                  <a:lnTo>
                    <a:pt x="0" y="0"/>
                  </a:lnTo>
                  <a:lnTo>
                    <a:pt x="0" y="13"/>
                  </a:lnTo>
                  <a:lnTo>
                    <a:pt x="2" y="27"/>
                  </a:lnTo>
                  <a:lnTo>
                    <a:pt x="4" y="40"/>
                  </a:lnTo>
                  <a:lnTo>
                    <a:pt x="7" y="53"/>
                  </a:lnTo>
                  <a:lnTo>
                    <a:pt x="11" y="68"/>
                  </a:lnTo>
                  <a:lnTo>
                    <a:pt x="15" y="80"/>
                  </a:lnTo>
                  <a:lnTo>
                    <a:pt x="21" y="92"/>
                  </a:lnTo>
                  <a:lnTo>
                    <a:pt x="28" y="104"/>
                  </a:lnTo>
                  <a:lnTo>
                    <a:pt x="34" y="116"/>
                  </a:lnTo>
                  <a:lnTo>
                    <a:pt x="42" y="126"/>
                  </a:lnTo>
                  <a:lnTo>
                    <a:pt x="50" y="138"/>
                  </a:lnTo>
                  <a:lnTo>
                    <a:pt x="59" y="147"/>
                  </a:lnTo>
                  <a:lnTo>
                    <a:pt x="68" y="157"/>
                  </a:lnTo>
                  <a:lnTo>
                    <a:pt x="80" y="165"/>
                  </a:lnTo>
                  <a:lnTo>
                    <a:pt x="90" y="173"/>
                  </a:lnTo>
                  <a:lnTo>
                    <a:pt x="101" y="181"/>
                  </a:lnTo>
                  <a:lnTo>
                    <a:pt x="115" y="156"/>
                  </a:lnTo>
                  <a:lnTo>
                    <a:pt x="106" y="149"/>
                  </a:lnTo>
                  <a:lnTo>
                    <a:pt x="96" y="142"/>
                  </a:lnTo>
                  <a:lnTo>
                    <a:pt x="87" y="136"/>
                  </a:lnTo>
                  <a:lnTo>
                    <a:pt x="80" y="126"/>
                  </a:lnTo>
                  <a:lnTo>
                    <a:pt x="70" y="119"/>
                  </a:lnTo>
                  <a:lnTo>
                    <a:pt x="64" y="109"/>
                  </a:lnTo>
                  <a:lnTo>
                    <a:pt x="58" y="101"/>
                  </a:lnTo>
                  <a:lnTo>
                    <a:pt x="52" y="89"/>
                  </a:lnTo>
                  <a:lnTo>
                    <a:pt x="46" y="80"/>
                  </a:lnTo>
                  <a:lnTo>
                    <a:pt x="42" y="69"/>
                  </a:lnTo>
                  <a:lnTo>
                    <a:pt x="38" y="58"/>
                  </a:lnTo>
                  <a:lnTo>
                    <a:pt x="34" y="47"/>
                  </a:lnTo>
                  <a:lnTo>
                    <a:pt x="33" y="35"/>
                  </a:lnTo>
                  <a:lnTo>
                    <a:pt x="31" y="23"/>
                  </a:lnTo>
                  <a:lnTo>
                    <a:pt x="29" y="11"/>
                  </a:lnTo>
                  <a:lnTo>
                    <a:pt x="29" y="0"/>
                  </a:lnTo>
                  <a:lnTo>
                    <a:pt x="29"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8" name="Google Shape;448;p10"/>
            <p:cNvSpPr/>
            <p:nvPr/>
          </p:nvSpPr>
          <p:spPr>
            <a:xfrm>
              <a:off x="3393" y="3222"/>
              <a:ext cx="1" cy="2"/>
            </a:xfrm>
            <a:custGeom>
              <a:avLst/>
              <a:gdLst/>
              <a:ahLst/>
              <a:cxnLst/>
              <a:rect l="l" t="t" r="r" b="b"/>
              <a:pathLst>
                <a:path w="33" h="47" extrusionOk="0">
                  <a:moveTo>
                    <a:pt x="4" y="0"/>
                  </a:moveTo>
                  <a:lnTo>
                    <a:pt x="3" y="6"/>
                  </a:lnTo>
                  <a:lnTo>
                    <a:pt x="2" y="11"/>
                  </a:lnTo>
                  <a:lnTo>
                    <a:pt x="1" y="18"/>
                  </a:lnTo>
                  <a:lnTo>
                    <a:pt x="1" y="23"/>
                  </a:lnTo>
                  <a:lnTo>
                    <a:pt x="0" y="30"/>
                  </a:lnTo>
                  <a:lnTo>
                    <a:pt x="0" y="36"/>
                  </a:lnTo>
                  <a:lnTo>
                    <a:pt x="0" y="41"/>
                  </a:lnTo>
                  <a:lnTo>
                    <a:pt x="0" y="47"/>
                  </a:lnTo>
                  <a:lnTo>
                    <a:pt x="29" y="47"/>
                  </a:lnTo>
                  <a:lnTo>
                    <a:pt x="29" y="41"/>
                  </a:lnTo>
                  <a:lnTo>
                    <a:pt x="29" y="36"/>
                  </a:lnTo>
                  <a:lnTo>
                    <a:pt x="29" y="32"/>
                  </a:lnTo>
                  <a:lnTo>
                    <a:pt x="30" y="26"/>
                  </a:lnTo>
                  <a:lnTo>
                    <a:pt x="30" y="20"/>
                  </a:lnTo>
                  <a:lnTo>
                    <a:pt x="31" y="17"/>
                  </a:lnTo>
                  <a:lnTo>
                    <a:pt x="32" y="12"/>
                  </a:lnTo>
                  <a:lnTo>
                    <a:pt x="33" y="7"/>
                  </a:lnTo>
                  <a:lnTo>
                    <a:pt x="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9" name="Google Shape;449;p10"/>
            <p:cNvSpPr/>
            <p:nvPr/>
          </p:nvSpPr>
          <p:spPr>
            <a:xfrm>
              <a:off x="3393" y="3224"/>
              <a:ext cx="1" cy="1"/>
            </a:xfrm>
            <a:custGeom>
              <a:avLst/>
              <a:gdLst/>
              <a:ahLst/>
              <a:cxnLst/>
              <a:rect l="l" t="t" r="r" b="b"/>
              <a:pathLst>
                <a:path w="29" h="18" extrusionOk="0">
                  <a:moveTo>
                    <a:pt x="29" y="18"/>
                  </a:moveTo>
                  <a:lnTo>
                    <a:pt x="29" y="11"/>
                  </a:lnTo>
                  <a:lnTo>
                    <a:pt x="27" y="6"/>
                  </a:lnTo>
                  <a:lnTo>
                    <a:pt x="22" y="2"/>
                  </a:lnTo>
                  <a:lnTo>
                    <a:pt x="17" y="0"/>
                  </a:lnTo>
                  <a:lnTo>
                    <a:pt x="12" y="0"/>
                  </a:lnTo>
                  <a:lnTo>
                    <a:pt x="7" y="2"/>
                  </a:lnTo>
                  <a:lnTo>
                    <a:pt x="3" y="5"/>
                  </a:lnTo>
                  <a:lnTo>
                    <a:pt x="0" y="11"/>
                  </a:lnTo>
                  <a:lnTo>
                    <a:pt x="29" y="1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0" name="Google Shape;450;p10"/>
            <p:cNvSpPr/>
            <p:nvPr/>
          </p:nvSpPr>
          <p:spPr>
            <a:xfrm>
              <a:off x="3563" y="3123"/>
              <a:ext cx="1" cy="1"/>
            </a:xfrm>
            <a:custGeom>
              <a:avLst/>
              <a:gdLst/>
              <a:ahLst/>
              <a:cxnLst/>
              <a:rect l="l" t="t" r="r" b="b"/>
              <a:pathLst>
                <a:path w="15" h="20" extrusionOk="0">
                  <a:moveTo>
                    <a:pt x="15" y="1"/>
                  </a:moveTo>
                  <a:lnTo>
                    <a:pt x="7" y="0"/>
                  </a:lnTo>
                  <a:lnTo>
                    <a:pt x="1" y="5"/>
                  </a:lnTo>
                  <a:lnTo>
                    <a:pt x="0" y="13"/>
                  </a:lnTo>
                  <a:lnTo>
                    <a:pt x="5" y="20"/>
                  </a:lnTo>
                  <a:lnTo>
                    <a:pt x="15" y="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1" name="Google Shape;451;p10"/>
            <p:cNvSpPr/>
            <p:nvPr/>
          </p:nvSpPr>
          <p:spPr>
            <a:xfrm>
              <a:off x="3563" y="3123"/>
              <a:ext cx="7" cy="15"/>
            </a:xfrm>
            <a:custGeom>
              <a:avLst/>
              <a:gdLst/>
              <a:ahLst/>
              <a:cxnLst/>
              <a:rect l="l" t="t" r="r" b="b"/>
              <a:pathLst>
                <a:path w="164" h="274" extrusionOk="0">
                  <a:moveTo>
                    <a:pt x="164" y="274"/>
                  </a:moveTo>
                  <a:lnTo>
                    <a:pt x="164" y="274"/>
                  </a:lnTo>
                  <a:lnTo>
                    <a:pt x="162" y="253"/>
                  </a:lnTo>
                  <a:lnTo>
                    <a:pt x="160" y="233"/>
                  </a:lnTo>
                  <a:lnTo>
                    <a:pt x="157" y="211"/>
                  </a:lnTo>
                  <a:lnTo>
                    <a:pt x="153" y="190"/>
                  </a:lnTo>
                  <a:lnTo>
                    <a:pt x="147" y="170"/>
                  </a:lnTo>
                  <a:lnTo>
                    <a:pt x="139" y="152"/>
                  </a:lnTo>
                  <a:lnTo>
                    <a:pt x="130" y="135"/>
                  </a:lnTo>
                  <a:lnTo>
                    <a:pt x="122" y="116"/>
                  </a:lnTo>
                  <a:lnTo>
                    <a:pt x="112" y="98"/>
                  </a:lnTo>
                  <a:lnTo>
                    <a:pt x="100" y="82"/>
                  </a:lnTo>
                  <a:lnTo>
                    <a:pt x="87" y="65"/>
                  </a:lnTo>
                  <a:lnTo>
                    <a:pt x="73" y="50"/>
                  </a:lnTo>
                  <a:lnTo>
                    <a:pt x="59" y="35"/>
                  </a:lnTo>
                  <a:lnTo>
                    <a:pt x="43" y="23"/>
                  </a:lnTo>
                  <a:lnTo>
                    <a:pt x="27" y="10"/>
                  </a:lnTo>
                  <a:lnTo>
                    <a:pt x="10" y="0"/>
                  </a:lnTo>
                  <a:lnTo>
                    <a:pt x="0" y="19"/>
                  </a:lnTo>
                  <a:lnTo>
                    <a:pt x="15" y="29"/>
                  </a:lnTo>
                  <a:lnTo>
                    <a:pt x="30" y="40"/>
                  </a:lnTo>
                  <a:lnTo>
                    <a:pt x="45" y="52"/>
                  </a:lnTo>
                  <a:lnTo>
                    <a:pt x="59" y="65"/>
                  </a:lnTo>
                  <a:lnTo>
                    <a:pt x="71" y="80"/>
                  </a:lnTo>
                  <a:lnTo>
                    <a:pt x="83" y="94"/>
                  </a:lnTo>
                  <a:lnTo>
                    <a:pt x="94" y="110"/>
                  </a:lnTo>
                  <a:lnTo>
                    <a:pt x="104" y="126"/>
                  </a:lnTo>
                  <a:lnTo>
                    <a:pt x="112" y="143"/>
                  </a:lnTo>
                  <a:lnTo>
                    <a:pt x="119" y="161"/>
                  </a:lnTo>
                  <a:lnTo>
                    <a:pt x="126" y="179"/>
                  </a:lnTo>
                  <a:lnTo>
                    <a:pt x="132" y="197"/>
                  </a:lnTo>
                  <a:lnTo>
                    <a:pt x="136" y="216"/>
                  </a:lnTo>
                  <a:lnTo>
                    <a:pt x="139" y="235"/>
                  </a:lnTo>
                  <a:lnTo>
                    <a:pt x="141" y="255"/>
                  </a:lnTo>
                  <a:lnTo>
                    <a:pt x="141" y="274"/>
                  </a:lnTo>
                  <a:lnTo>
                    <a:pt x="141" y="274"/>
                  </a:lnTo>
                  <a:lnTo>
                    <a:pt x="164" y="27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2" name="Google Shape;452;p10"/>
            <p:cNvSpPr/>
            <p:nvPr/>
          </p:nvSpPr>
          <p:spPr>
            <a:xfrm>
              <a:off x="3569" y="3138"/>
              <a:ext cx="1" cy="4"/>
            </a:xfrm>
            <a:custGeom>
              <a:avLst/>
              <a:gdLst/>
              <a:ahLst/>
              <a:cxnLst/>
              <a:rect l="l" t="t" r="r" b="b"/>
              <a:pathLst>
                <a:path w="29" h="68" extrusionOk="0">
                  <a:moveTo>
                    <a:pt x="21" y="68"/>
                  </a:moveTo>
                  <a:lnTo>
                    <a:pt x="22" y="60"/>
                  </a:lnTo>
                  <a:lnTo>
                    <a:pt x="24" y="52"/>
                  </a:lnTo>
                  <a:lnTo>
                    <a:pt x="25" y="43"/>
                  </a:lnTo>
                  <a:lnTo>
                    <a:pt x="26" y="34"/>
                  </a:lnTo>
                  <a:lnTo>
                    <a:pt x="28" y="25"/>
                  </a:lnTo>
                  <a:lnTo>
                    <a:pt x="28" y="17"/>
                  </a:lnTo>
                  <a:lnTo>
                    <a:pt x="29" y="8"/>
                  </a:lnTo>
                  <a:lnTo>
                    <a:pt x="29" y="0"/>
                  </a:lnTo>
                  <a:lnTo>
                    <a:pt x="6" y="0"/>
                  </a:lnTo>
                  <a:lnTo>
                    <a:pt x="6" y="8"/>
                  </a:lnTo>
                  <a:lnTo>
                    <a:pt x="5" y="17"/>
                  </a:lnTo>
                  <a:lnTo>
                    <a:pt x="5" y="25"/>
                  </a:lnTo>
                  <a:lnTo>
                    <a:pt x="5" y="32"/>
                  </a:lnTo>
                  <a:lnTo>
                    <a:pt x="4" y="41"/>
                  </a:lnTo>
                  <a:lnTo>
                    <a:pt x="3" y="48"/>
                  </a:lnTo>
                  <a:lnTo>
                    <a:pt x="1" y="56"/>
                  </a:lnTo>
                  <a:lnTo>
                    <a:pt x="0" y="64"/>
                  </a:lnTo>
                  <a:lnTo>
                    <a:pt x="21" y="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3" name="Google Shape;453;p10"/>
            <p:cNvSpPr/>
            <p:nvPr/>
          </p:nvSpPr>
          <p:spPr>
            <a:xfrm>
              <a:off x="3569" y="3138"/>
              <a:ext cx="1" cy="1"/>
            </a:xfrm>
            <a:custGeom>
              <a:avLst/>
              <a:gdLst/>
              <a:ahLst/>
              <a:cxnLst/>
              <a:rect l="l" t="t" r="r" b="b"/>
              <a:pathLst>
                <a:path w="21" h="12" extrusionOk="0">
                  <a:moveTo>
                    <a:pt x="0" y="0"/>
                  </a:moveTo>
                  <a:lnTo>
                    <a:pt x="3" y="8"/>
                  </a:lnTo>
                  <a:lnTo>
                    <a:pt x="10" y="12"/>
                  </a:lnTo>
                  <a:lnTo>
                    <a:pt x="17" y="11"/>
                  </a:lnTo>
                  <a:lnTo>
                    <a:pt x="21" y="4"/>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4" name="Google Shape;454;p10"/>
            <p:cNvSpPr/>
            <p:nvPr/>
          </p:nvSpPr>
          <p:spPr>
            <a:xfrm>
              <a:off x="3563" y="3128"/>
              <a:ext cx="1" cy="1"/>
            </a:xfrm>
            <a:custGeom>
              <a:avLst/>
              <a:gdLst/>
              <a:ahLst/>
              <a:cxnLst/>
              <a:rect l="l" t="t" r="r" b="b"/>
              <a:pathLst>
                <a:path w="15" h="20" extrusionOk="0">
                  <a:moveTo>
                    <a:pt x="15" y="1"/>
                  </a:moveTo>
                  <a:lnTo>
                    <a:pt x="7" y="0"/>
                  </a:lnTo>
                  <a:lnTo>
                    <a:pt x="1" y="6"/>
                  </a:lnTo>
                  <a:lnTo>
                    <a:pt x="0" y="14"/>
                  </a:lnTo>
                  <a:lnTo>
                    <a:pt x="5" y="20"/>
                  </a:lnTo>
                  <a:lnTo>
                    <a:pt x="15" y="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5" name="Google Shape;455;p10"/>
            <p:cNvSpPr/>
            <p:nvPr/>
          </p:nvSpPr>
          <p:spPr>
            <a:xfrm>
              <a:off x="3564" y="3128"/>
              <a:ext cx="4" cy="8"/>
            </a:xfrm>
            <a:custGeom>
              <a:avLst/>
              <a:gdLst/>
              <a:ahLst/>
              <a:cxnLst/>
              <a:rect l="l" t="t" r="r" b="b"/>
              <a:pathLst>
                <a:path w="86" h="136" extrusionOk="0">
                  <a:moveTo>
                    <a:pt x="86" y="136"/>
                  </a:moveTo>
                  <a:lnTo>
                    <a:pt x="86" y="136"/>
                  </a:lnTo>
                  <a:lnTo>
                    <a:pt x="85" y="116"/>
                  </a:lnTo>
                  <a:lnTo>
                    <a:pt x="81" y="95"/>
                  </a:lnTo>
                  <a:lnTo>
                    <a:pt x="76" y="76"/>
                  </a:lnTo>
                  <a:lnTo>
                    <a:pt x="66" y="58"/>
                  </a:lnTo>
                  <a:lnTo>
                    <a:pt x="55" y="41"/>
                  </a:lnTo>
                  <a:lnTo>
                    <a:pt x="42" y="26"/>
                  </a:lnTo>
                  <a:lnTo>
                    <a:pt x="27" y="12"/>
                  </a:lnTo>
                  <a:lnTo>
                    <a:pt x="10" y="0"/>
                  </a:lnTo>
                  <a:lnTo>
                    <a:pt x="0" y="19"/>
                  </a:lnTo>
                  <a:lnTo>
                    <a:pt x="14" y="29"/>
                  </a:lnTo>
                  <a:lnTo>
                    <a:pt x="28" y="40"/>
                  </a:lnTo>
                  <a:lnTo>
                    <a:pt x="39" y="54"/>
                  </a:lnTo>
                  <a:lnTo>
                    <a:pt x="48" y="69"/>
                  </a:lnTo>
                  <a:lnTo>
                    <a:pt x="55" y="85"/>
                  </a:lnTo>
                  <a:lnTo>
                    <a:pt x="60" y="102"/>
                  </a:lnTo>
                  <a:lnTo>
                    <a:pt x="64" y="118"/>
                  </a:lnTo>
                  <a:lnTo>
                    <a:pt x="65" y="136"/>
                  </a:lnTo>
                  <a:lnTo>
                    <a:pt x="65" y="136"/>
                  </a:lnTo>
                  <a:lnTo>
                    <a:pt x="86" y="13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6" name="Google Shape;456;p10"/>
            <p:cNvSpPr/>
            <p:nvPr/>
          </p:nvSpPr>
          <p:spPr>
            <a:xfrm>
              <a:off x="3567" y="3136"/>
              <a:ext cx="1" cy="2"/>
            </a:xfrm>
            <a:custGeom>
              <a:avLst/>
              <a:gdLst/>
              <a:ahLst/>
              <a:cxnLst/>
              <a:rect l="l" t="t" r="r" b="b"/>
              <a:pathLst>
                <a:path w="24" h="35" extrusionOk="0">
                  <a:moveTo>
                    <a:pt x="21" y="35"/>
                  </a:moveTo>
                  <a:lnTo>
                    <a:pt x="22" y="30"/>
                  </a:lnTo>
                  <a:lnTo>
                    <a:pt x="22" y="26"/>
                  </a:lnTo>
                  <a:lnTo>
                    <a:pt x="23" y="21"/>
                  </a:lnTo>
                  <a:lnTo>
                    <a:pt x="23" y="18"/>
                  </a:lnTo>
                  <a:lnTo>
                    <a:pt x="24" y="15"/>
                  </a:lnTo>
                  <a:lnTo>
                    <a:pt x="24" y="9"/>
                  </a:lnTo>
                  <a:lnTo>
                    <a:pt x="24" y="5"/>
                  </a:lnTo>
                  <a:lnTo>
                    <a:pt x="24" y="0"/>
                  </a:lnTo>
                  <a:lnTo>
                    <a:pt x="3" y="0"/>
                  </a:lnTo>
                  <a:lnTo>
                    <a:pt x="3" y="5"/>
                  </a:lnTo>
                  <a:lnTo>
                    <a:pt x="3" y="9"/>
                  </a:lnTo>
                  <a:lnTo>
                    <a:pt x="3" y="11"/>
                  </a:lnTo>
                  <a:lnTo>
                    <a:pt x="2" y="14"/>
                  </a:lnTo>
                  <a:lnTo>
                    <a:pt x="2" y="19"/>
                  </a:lnTo>
                  <a:lnTo>
                    <a:pt x="1" y="24"/>
                  </a:lnTo>
                  <a:lnTo>
                    <a:pt x="1" y="28"/>
                  </a:lnTo>
                  <a:lnTo>
                    <a:pt x="0" y="31"/>
                  </a:lnTo>
                  <a:lnTo>
                    <a:pt x="21" y="3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7" name="Google Shape;457;p10"/>
            <p:cNvSpPr/>
            <p:nvPr/>
          </p:nvSpPr>
          <p:spPr>
            <a:xfrm>
              <a:off x="3567" y="3135"/>
              <a:ext cx="1" cy="1"/>
            </a:xfrm>
            <a:custGeom>
              <a:avLst/>
              <a:gdLst/>
              <a:ahLst/>
              <a:cxnLst/>
              <a:rect l="l" t="t" r="r" b="b"/>
              <a:pathLst>
                <a:path w="21" h="13" extrusionOk="0">
                  <a:moveTo>
                    <a:pt x="0" y="0"/>
                  </a:moveTo>
                  <a:lnTo>
                    <a:pt x="2" y="9"/>
                  </a:lnTo>
                  <a:lnTo>
                    <a:pt x="10" y="13"/>
                  </a:lnTo>
                  <a:lnTo>
                    <a:pt x="17" y="12"/>
                  </a:lnTo>
                  <a:lnTo>
                    <a:pt x="21" y="4"/>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8" name="Google Shape;458;p10"/>
            <p:cNvSpPr/>
            <p:nvPr/>
          </p:nvSpPr>
          <p:spPr>
            <a:xfrm>
              <a:off x="3388" y="3300"/>
              <a:ext cx="53" cy="137"/>
            </a:xfrm>
            <a:custGeom>
              <a:avLst/>
              <a:gdLst/>
              <a:ahLst/>
              <a:cxnLst/>
              <a:rect l="l" t="t" r="r" b="b"/>
              <a:pathLst>
                <a:path w="1169" h="2481" extrusionOk="0">
                  <a:moveTo>
                    <a:pt x="166" y="0"/>
                  </a:moveTo>
                  <a:lnTo>
                    <a:pt x="0" y="73"/>
                  </a:lnTo>
                  <a:lnTo>
                    <a:pt x="959" y="2481"/>
                  </a:lnTo>
                  <a:lnTo>
                    <a:pt x="1169" y="2389"/>
                  </a:lnTo>
                  <a:lnTo>
                    <a:pt x="166" y="0"/>
                  </a:lnTo>
                  <a:close/>
                </a:path>
              </a:pathLst>
            </a:custGeom>
            <a:solidFill>
              <a:srgbClr val="54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9" name="Google Shape;459;p10"/>
            <p:cNvSpPr/>
            <p:nvPr/>
          </p:nvSpPr>
          <p:spPr>
            <a:xfrm>
              <a:off x="3388" y="3300"/>
              <a:ext cx="52" cy="137"/>
            </a:xfrm>
            <a:custGeom>
              <a:avLst/>
              <a:gdLst/>
              <a:ahLst/>
              <a:cxnLst/>
              <a:rect l="l" t="t" r="r" b="b"/>
              <a:pathLst>
                <a:path w="1140" h="2467" extrusionOk="0">
                  <a:moveTo>
                    <a:pt x="140" y="0"/>
                  </a:moveTo>
                  <a:lnTo>
                    <a:pt x="126" y="6"/>
                  </a:lnTo>
                  <a:lnTo>
                    <a:pt x="114" y="10"/>
                  </a:lnTo>
                  <a:lnTo>
                    <a:pt x="104" y="14"/>
                  </a:lnTo>
                  <a:lnTo>
                    <a:pt x="94" y="19"/>
                  </a:lnTo>
                  <a:lnTo>
                    <a:pt x="81" y="24"/>
                  </a:lnTo>
                  <a:lnTo>
                    <a:pt x="61" y="32"/>
                  </a:lnTo>
                  <a:lnTo>
                    <a:pt x="36" y="44"/>
                  </a:lnTo>
                  <a:lnTo>
                    <a:pt x="0" y="61"/>
                  </a:lnTo>
                  <a:lnTo>
                    <a:pt x="29" y="132"/>
                  </a:lnTo>
                  <a:lnTo>
                    <a:pt x="55" y="199"/>
                  </a:lnTo>
                  <a:lnTo>
                    <a:pt x="81" y="260"/>
                  </a:lnTo>
                  <a:lnTo>
                    <a:pt x="103" y="317"/>
                  </a:lnTo>
                  <a:lnTo>
                    <a:pt x="125" y="370"/>
                  </a:lnTo>
                  <a:lnTo>
                    <a:pt x="144" y="419"/>
                  </a:lnTo>
                  <a:lnTo>
                    <a:pt x="163" y="467"/>
                  </a:lnTo>
                  <a:lnTo>
                    <a:pt x="181" y="511"/>
                  </a:lnTo>
                  <a:lnTo>
                    <a:pt x="198" y="554"/>
                  </a:lnTo>
                  <a:lnTo>
                    <a:pt x="215" y="596"/>
                  </a:lnTo>
                  <a:lnTo>
                    <a:pt x="232" y="637"/>
                  </a:lnTo>
                  <a:lnTo>
                    <a:pt x="249" y="680"/>
                  </a:lnTo>
                  <a:lnTo>
                    <a:pt x="265" y="723"/>
                  </a:lnTo>
                  <a:lnTo>
                    <a:pt x="284" y="766"/>
                  </a:lnTo>
                  <a:lnTo>
                    <a:pt x="302" y="812"/>
                  </a:lnTo>
                  <a:lnTo>
                    <a:pt x="322" y="861"/>
                  </a:lnTo>
                  <a:lnTo>
                    <a:pt x="342" y="913"/>
                  </a:lnTo>
                  <a:lnTo>
                    <a:pt x="364" y="968"/>
                  </a:lnTo>
                  <a:lnTo>
                    <a:pt x="388" y="1029"/>
                  </a:lnTo>
                  <a:lnTo>
                    <a:pt x="414" y="1093"/>
                  </a:lnTo>
                  <a:lnTo>
                    <a:pt x="442" y="1164"/>
                  </a:lnTo>
                  <a:lnTo>
                    <a:pt x="473" y="1239"/>
                  </a:lnTo>
                  <a:lnTo>
                    <a:pt x="505" y="1323"/>
                  </a:lnTo>
                  <a:lnTo>
                    <a:pt x="542" y="1412"/>
                  </a:lnTo>
                  <a:lnTo>
                    <a:pt x="581" y="1511"/>
                  </a:lnTo>
                  <a:lnTo>
                    <a:pt x="623" y="1618"/>
                  </a:lnTo>
                  <a:lnTo>
                    <a:pt x="669" y="1733"/>
                  </a:lnTo>
                  <a:lnTo>
                    <a:pt x="719" y="1858"/>
                  </a:lnTo>
                  <a:lnTo>
                    <a:pt x="773" y="1993"/>
                  </a:lnTo>
                  <a:lnTo>
                    <a:pt x="832" y="2140"/>
                  </a:lnTo>
                  <a:lnTo>
                    <a:pt x="895" y="2297"/>
                  </a:lnTo>
                  <a:lnTo>
                    <a:pt x="962" y="2467"/>
                  </a:lnTo>
                  <a:lnTo>
                    <a:pt x="972" y="2462"/>
                  </a:lnTo>
                  <a:lnTo>
                    <a:pt x="982" y="2458"/>
                  </a:lnTo>
                  <a:lnTo>
                    <a:pt x="989" y="2455"/>
                  </a:lnTo>
                  <a:lnTo>
                    <a:pt x="996" y="2452"/>
                  </a:lnTo>
                  <a:lnTo>
                    <a:pt x="1003" y="2449"/>
                  </a:lnTo>
                  <a:lnTo>
                    <a:pt x="1009" y="2445"/>
                  </a:lnTo>
                  <a:lnTo>
                    <a:pt x="1015" y="2442"/>
                  </a:lnTo>
                  <a:lnTo>
                    <a:pt x="1022" y="2439"/>
                  </a:lnTo>
                  <a:lnTo>
                    <a:pt x="1030" y="2436"/>
                  </a:lnTo>
                  <a:lnTo>
                    <a:pt x="1040" y="2432"/>
                  </a:lnTo>
                  <a:lnTo>
                    <a:pt x="1050" y="2428"/>
                  </a:lnTo>
                  <a:lnTo>
                    <a:pt x="1063" y="2422"/>
                  </a:lnTo>
                  <a:lnTo>
                    <a:pt x="1077" y="2416"/>
                  </a:lnTo>
                  <a:lnTo>
                    <a:pt x="1095" y="2409"/>
                  </a:lnTo>
                  <a:lnTo>
                    <a:pt x="1116" y="2399"/>
                  </a:lnTo>
                  <a:lnTo>
                    <a:pt x="1140" y="2390"/>
                  </a:lnTo>
                  <a:lnTo>
                    <a:pt x="1110" y="2318"/>
                  </a:lnTo>
                  <a:lnTo>
                    <a:pt x="1081" y="2251"/>
                  </a:lnTo>
                  <a:lnTo>
                    <a:pt x="1056" y="2190"/>
                  </a:lnTo>
                  <a:lnTo>
                    <a:pt x="1033" y="2134"/>
                  </a:lnTo>
                  <a:lnTo>
                    <a:pt x="1011" y="2082"/>
                  </a:lnTo>
                  <a:lnTo>
                    <a:pt x="991" y="2032"/>
                  </a:lnTo>
                  <a:lnTo>
                    <a:pt x="970" y="1985"/>
                  </a:lnTo>
                  <a:lnTo>
                    <a:pt x="952" y="1940"/>
                  </a:lnTo>
                  <a:lnTo>
                    <a:pt x="935" y="1897"/>
                  </a:lnTo>
                  <a:lnTo>
                    <a:pt x="916" y="1856"/>
                  </a:lnTo>
                  <a:lnTo>
                    <a:pt x="899" y="1814"/>
                  </a:lnTo>
                  <a:lnTo>
                    <a:pt x="882" y="1773"/>
                  </a:lnTo>
                  <a:lnTo>
                    <a:pt x="864" y="1730"/>
                  </a:lnTo>
                  <a:lnTo>
                    <a:pt x="846" y="1686"/>
                  </a:lnTo>
                  <a:lnTo>
                    <a:pt x="826" y="1640"/>
                  </a:lnTo>
                  <a:lnTo>
                    <a:pt x="807" y="1592"/>
                  </a:lnTo>
                  <a:lnTo>
                    <a:pt x="785" y="1541"/>
                  </a:lnTo>
                  <a:lnTo>
                    <a:pt x="762" y="1485"/>
                  </a:lnTo>
                  <a:lnTo>
                    <a:pt x="738" y="1426"/>
                  </a:lnTo>
                  <a:lnTo>
                    <a:pt x="710" y="1362"/>
                  </a:lnTo>
                  <a:lnTo>
                    <a:pt x="682" y="1292"/>
                  </a:lnTo>
                  <a:lnTo>
                    <a:pt x="650" y="1216"/>
                  </a:lnTo>
                  <a:lnTo>
                    <a:pt x="615" y="1134"/>
                  </a:lnTo>
                  <a:lnTo>
                    <a:pt x="578" y="1044"/>
                  </a:lnTo>
                  <a:lnTo>
                    <a:pt x="537" y="947"/>
                  </a:lnTo>
                  <a:lnTo>
                    <a:pt x="493" y="842"/>
                  </a:lnTo>
                  <a:lnTo>
                    <a:pt x="445" y="727"/>
                  </a:lnTo>
                  <a:lnTo>
                    <a:pt x="393" y="603"/>
                  </a:lnTo>
                  <a:lnTo>
                    <a:pt x="337" y="469"/>
                  </a:lnTo>
                  <a:lnTo>
                    <a:pt x="276" y="324"/>
                  </a:lnTo>
                  <a:lnTo>
                    <a:pt x="210" y="167"/>
                  </a:lnTo>
                  <a:lnTo>
                    <a:pt x="140" y="0"/>
                  </a:lnTo>
                  <a:close/>
                </a:path>
              </a:pathLst>
            </a:custGeom>
            <a:solidFill>
              <a:srgbClr val="7075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0" name="Google Shape;460;p10"/>
            <p:cNvSpPr/>
            <p:nvPr/>
          </p:nvSpPr>
          <p:spPr>
            <a:xfrm>
              <a:off x="3389" y="3301"/>
              <a:ext cx="50" cy="136"/>
            </a:xfrm>
            <a:custGeom>
              <a:avLst/>
              <a:gdLst/>
              <a:ahLst/>
              <a:cxnLst/>
              <a:rect l="l" t="t" r="r" b="b"/>
              <a:pathLst>
                <a:path w="1109" h="2454" extrusionOk="0">
                  <a:moveTo>
                    <a:pt x="113" y="0"/>
                  </a:moveTo>
                  <a:lnTo>
                    <a:pt x="100" y="4"/>
                  </a:lnTo>
                  <a:lnTo>
                    <a:pt x="92" y="9"/>
                  </a:lnTo>
                  <a:lnTo>
                    <a:pt x="84" y="12"/>
                  </a:lnTo>
                  <a:lnTo>
                    <a:pt x="76" y="15"/>
                  </a:lnTo>
                  <a:lnTo>
                    <a:pt x="65" y="19"/>
                  </a:lnTo>
                  <a:lnTo>
                    <a:pt x="49" y="26"/>
                  </a:lnTo>
                  <a:lnTo>
                    <a:pt x="29" y="36"/>
                  </a:lnTo>
                  <a:lnTo>
                    <a:pt x="0" y="49"/>
                  </a:lnTo>
                  <a:lnTo>
                    <a:pt x="29" y="120"/>
                  </a:lnTo>
                  <a:lnTo>
                    <a:pt x="56" y="187"/>
                  </a:lnTo>
                  <a:lnTo>
                    <a:pt x="81" y="248"/>
                  </a:lnTo>
                  <a:lnTo>
                    <a:pt x="103" y="305"/>
                  </a:lnTo>
                  <a:lnTo>
                    <a:pt x="125" y="358"/>
                  </a:lnTo>
                  <a:lnTo>
                    <a:pt x="145" y="407"/>
                  </a:lnTo>
                  <a:lnTo>
                    <a:pt x="164" y="455"/>
                  </a:lnTo>
                  <a:lnTo>
                    <a:pt x="182" y="499"/>
                  </a:lnTo>
                  <a:lnTo>
                    <a:pt x="199" y="542"/>
                  </a:lnTo>
                  <a:lnTo>
                    <a:pt x="216" y="584"/>
                  </a:lnTo>
                  <a:lnTo>
                    <a:pt x="233" y="625"/>
                  </a:lnTo>
                  <a:lnTo>
                    <a:pt x="249" y="667"/>
                  </a:lnTo>
                  <a:lnTo>
                    <a:pt x="267" y="711"/>
                  </a:lnTo>
                  <a:lnTo>
                    <a:pt x="284" y="754"/>
                  </a:lnTo>
                  <a:lnTo>
                    <a:pt x="302" y="800"/>
                  </a:lnTo>
                  <a:lnTo>
                    <a:pt x="323" y="849"/>
                  </a:lnTo>
                  <a:lnTo>
                    <a:pt x="343" y="900"/>
                  </a:lnTo>
                  <a:lnTo>
                    <a:pt x="366" y="956"/>
                  </a:lnTo>
                  <a:lnTo>
                    <a:pt x="389" y="1016"/>
                  </a:lnTo>
                  <a:lnTo>
                    <a:pt x="415" y="1081"/>
                  </a:lnTo>
                  <a:lnTo>
                    <a:pt x="443" y="1151"/>
                  </a:lnTo>
                  <a:lnTo>
                    <a:pt x="474" y="1227"/>
                  </a:lnTo>
                  <a:lnTo>
                    <a:pt x="507" y="1311"/>
                  </a:lnTo>
                  <a:lnTo>
                    <a:pt x="544" y="1400"/>
                  </a:lnTo>
                  <a:lnTo>
                    <a:pt x="583" y="1499"/>
                  </a:lnTo>
                  <a:lnTo>
                    <a:pt x="626" y="1606"/>
                  </a:lnTo>
                  <a:lnTo>
                    <a:pt x="672" y="1721"/>
                  </a:lnTo>
                  <a:lnTo>
                    <a:pt x="723" y="1846"/>
                  </a:lnTo>
                  <a:lnTo>
                    <a:pt x="777" y="1981"/>
                  </a:lnTo>
                  <a:lnTo>
                    <a:pt x="835" y="2128"/>
                  </a:lnTo>
                  <a:lnTo>
                    <a:pt x="898" y="2285"/>
                  </a:lnTo>
                  <a:lnTo>
                    <a:pt x="966" y="2454"/>
                  </a:lnTo>
                  <a:lnTo>
                    <a:pt x="982" y="2447"/>
                  </a:lnTo>
                  <a:lnTo>
                    <a:pt x="994" y="2442"/>
                  </a:lnTo>
                  <a:lnTo>
                    <a:pt x="1003" y="2436"/>
                  </a:lnTo>
                  <a:lnTo>
                    <a:pt x="1014" y="2432"/>
                  </a:lnTo>
                  <a:lnTo>
                    <a:pt x="1029" y="2426"/>
                  </a:lnTo>
                  <a:lnTo>
                    <a:pt x="1047" y="2417"/>
                  </a:lnTo>
                  <a:lnTo>
                    <a:pt x="1073" y="2407"/>
                  </a:lnTo>
                  <a:lnTo>
                    <a:pt x="1109" y="2392"/>
                  </a:lnTo>
                  <a:lnTo>
                    <a:pt x="1080" y="2320"/>
                  </a:lnTo>
                  <a:lnTo>
                    <a:pt x="1052" y="2254"/>
                  </a:lnTo>
                  <a:lnTo>
                    <a:pt x="1027" y="2193"/>
                  </a:lnTo>
                  <a:lnTo>
                    <a:pt x="1003" y="2136"/>
                  </a:lnTo>
                  <a:lnTo>
                    <a:pt x="981" y="2083"/>
                  </a:lnTo>
                  <a:lnTo>
                    <a:pt x="960" y="2035"/>
                  </a:lnTo>
                  <a:lnTo>
                    <a:pt x="941" y="1987"/>
                  </a:lnTo>
                  <a:lnTo>
                    <a:pt x="922" y="1943"/>
                  </a:lnTo>
                  <a:lnTo>
                    <a:pt x="905" y="1900"/>
                  </a:lnTo>
                  <a:lnTo>
                    <a:pt x="887" y="1858"/>
                  </a:lnTo>
                  <a:lnTo>
                    <a:pt x="869" y="1817"/>
                  </a:lnTo>
                  <a:lnTo>
                    <a:pt x="852" y="1774"/>
                  </a:lnTo>
                  <a:lnTo>
                    <a:pt x="835" y="1732"/>
                  </a:lnTo>
                  <a:lnTo>
                    <a:pt x="816" y="1688"/>
                  </a:lnTo>
                  <a:lnTo>
                    <a:pt x="797" y="1643"/>
                  </a:lnTo>
                  <a:lnTo>
                    <a:pt x="778" y="1594"/>
                  </a:lnTo>
                  <a:lnTo>
                    <a:pt x="756" y="1542"/>
                  </a:lnTo>
                  <a:lnTo>
                    <a:pt x="733" y="1488"/>
                  </a:lnTo>
                  <a:lnTo>
                    <a:pt x="708" y="1428"/>
                  </a:lnTo>
                  <a:lnTo>
                    <a:pt x="681" y="1363"/>
                  </a:lnTo>
                  <a:lnTo>
                    <a:pt x="652" y="1294"/>
                  </a:lnTo>
                  <a:lnTo>
                    <a:pt x="621" y="1218"/>
                  </a:lnTo>
                  <a:lnTo>
                    <a:pt x="586" y="1136"/>
                  </a:lnTo>
                  <a:lnTo>
                    <a:pt x="549" y="1046"/>
                  </a:lnTo>
                  <a:lnTo>
                    <a:pt x="508" y="948"/>
                  </a:lnTo>
                  <a:lnTo>
                    <a:pt x="464" y="842"/>
                  </a:lnTo>
                  <a:lnTo>
                    <a:pt x="417" y="728"/>
                  </a:lnTo>
                  <a:lnTo>
                    <a:pt x="364" y="604"/>
                  </a:lnTo>
                  <a:lnTo>
                    <a:pt x="308" y="469"/>
                  </a:lnTo>
                  <a:lnTo>
                    <a:pt x="248" y="325"/>
                  </a:lnTo>
                  <a:lnTo>
                    <a:pt x="183" y="168"/>
                  </a:lnTo>
                  <a:lnTo>
                    <a:pt x="113" y="0"/>
                  </a:lnTo>
                  <a:close/>
                </a:path>
              </a:pathLst>
            </a:custGeom>
            <a:solidFill>
              <a:srgbClr val="8C949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1" name="Google Shape;461;p10"/>
            <p:cNvSpPr/>
            <p:nvPr/>
          </p:nvSpPr>
          <p:spPr>
            <a:xfrm>
              <a:off x="3389" y="3301"/>
              <a:ext cx="49" cy="136"/>
            </a:xfrm>
            <a:custGeom>
              <a:avLst/>
              <a:gdLst/>
              <a:ahLst/>
              <a:cxnLst/>
              <a:rect l="l" t="t" r="r" b="b"/>
              <a:pathLst>
                <a:path w="1078" h="2440" extrusionOk="0">
                  <a:moveTo>
                    <a:pt x="86" y="0"/>
                  </a:moveTo>
                  <a:lnTo>
                    <a:pt x="77" y="3"/>
                  </a:lnTo>
                  <a:lnTo>
                    <a:pt x="71" y="6"/>
                  </a:lnTo>
                  <a:lnTo>
                    <a:pt x="65" y="8"/>
                  </a:lnTo>
                  <a:lnTo>
                    <a:pt x="59" y="10"/>
                  </a:lnTo>
                  <a:lnTo>
                    <a:pt x="49" y="14"/>
                  </a:lnTo>
                  <a:lnTo>
                    <a:pt x="38" y="20"/>
                  </a:lnTo>
                  <a:lnTo>
                    <a:pt x="22" y="27"/>
                  </a:lnTo>
                  <a:lnTo>
                    <a:pt x="0" y="37"/>
                  </a:lnTo>
                  <a:lnTo>
                    <a:pt x="30" y="108"/>
                  </a:lnTo>
                  <a:lnTo>
                    <a:pt x="57" y="175"/>
                  </a:lnTo>
                  <a:lnTo>
                    <a:pt x="81" y="236"/>
                  </a:lnTo>
                  <a:lnTo>
                    <a:pt x="104" y="293"/>
                  </a:lnTo>
                  <a:lnTo>
                    <a:pt x="126" y="345"/>
                  </a:lnTo>
                  <a:lnTo>
                    <a:pt x="145" y="395"/>
                  </a:lnTo>
                  <a:lnTo>
                    <a:pt x="165" y="442"/>
                  </a:lnTo>
                  <a:lnTo>
                    <a:pt x="182" y="487"/>
                  </a:lnTo>
                  <a:lnTo>
                    <a:pt x="199" y="530"/>
                  </a:lnTo>
                  <a:lnTo>
                    <a:pt x="217" y="572"/>
                  </a:lnTo>
                  <a:lnTo>
                    <a:pt x="234" y="613"/>
                  </a:lnTo>
                  <a:lnTo>
                    <a:pt x="250" y="655"/>
                  </a:lnTo>
                  <a:lnTo>
                    <a:pt x="268" y="698"/>
                  </a:lnTo>
                  <a:lnTo>
                    <a:pt x="286" y="742"/>
                  </a:lnTo>
                  <a:lnTo>
                    <a:pt x="304" y="788"/>
                  </a:lnTo>
                  <a:lnTo>
                    <a:pt x="324" y="837"/>
                  </a:lnTo>
                  <a:lnTo>
                    <a:pt x="345" y="888"/>
                  </a:lnTo>
                  <a:lnTo>
                    <a:pt x="368" y="944"/>
                  </a:lnTo>
                  <a:lnTo>
                    <a:pt x="391" y="1003"/>
                  </a:lnTo>
                  <a:lnTo>
                    <a:pt x="418" y="1069"/>
                  </a:lnTo>
                  <a:lnTo>
                    <a:pt x="445" y="1138"/>
                  </a:lnTo>
                  <a:lnTo>
                    <a:pt x="476" y="1215"/>
                  </a:lnTo>
                  <a:lnTo>
                    <a:pt x="509" y="1297"/>
                  </a:lnTo>
                  <a:lnTo>
                    <a:pt x="546" y="1388"/>
                  </a:lnTo>
                  <a:lnTo>
                    <a:pt x="585" y="1486"/>
                  </a:lnTo>
                  <a:lnTo>
                    <a:pt x="628" y="1593"/>
                  </a:lnTo>
                  <a:lnTo>
                    <a:pt x="675" y="1707"/>
                  </a:lnTo>
                  <a:lnTo>
                    <a:pt x="725" y="1833"/>
                  </a:lnTo>
                  <a:lnTo>
                    <a:pt x="780" y="1968"/>
                  </a:lnTo>
                  <a:lnTo>
                    <a:pt x="838" y="2113"/>
                  </a:lnTo>
                  <a:lnTo>
                    <a:pt x="901" y="2270"/>
                  </a:lnTo>
                  <a:lnTo>
                    <a:pt x="969" y="2440"/>
                  </a:lnTo>
                  <a:lnTo>
                    <a:pt x="982" y="2435"/>
                  </a:lnTo>
                  <a:lnTo>
                    <a:pt x="990" y="2431"/>
                  </a:lnTo>
                  <a:lnTo>
                    <a:pt x="998" y="2426"/>
                  </a:lnTo>
                  <a:lnTo>
                    <a:pt x="1006" y="2423"/>
                  </a:lnTo>
                  <a:lnTo>
                    <a:pt x="1016" y="2419"/>
                  </a:lnTo>
                  <a:lnTo>
                    <a:pt x="1031" y="2413"/>
                  </a:lnTo>
                  <a:lnTo>
                    <a:pt x="1050" y="2404"/>
                  </a:lnTo>
                  <a:lnTo>
                    <a:pt x="1078" y="2394"/>
                  </a:lnTo>
                  <a:lnTo>
                    <a:pt x="1048" y="2322"/>
                  </a:lnTo>
                  <a:lnTo>
                    <a:pt x="1020" y="2256"/>
                  </a:lnTo>
                  <a:lnTo>
                    <a:pt x="995" y="2195"/>
                  </a:lnTo>
                  <a:lnTo>
                    <a:pt x="973" y="2138"/>
                  </a:lnTo>
                  <a:lnTo>
                    <a:pt x="950" y="2085"/>
                  </a:lnTo>
                  <a:lnTo>
                    <a:pt x="930" y="2035"/>
                  </a:lnTo>
                  <a:lnTo>
                    <a:pt x="910" y="1989"/>
                  </a:lnTo>
                  <a:lnTo>
                    <a:pt x="892" y="1944"/>
                  </a:lnTo>
                  <a:lnTo>
                    <a:pt x="875" y="1901"/>
                  </a:lnTo>
                  <a:lnTo>
                    <a:pt x="857" y="1859"/>
                  </a:lnTo>
                  <a:lnTo>
                    <a:pt x="840" y="1817"/>
                  </a:lnTo>
                  <a:lnTo>
                    <a:pt x="823" y="1775"/>
                  </a:lnTo>
                  <a:lnTo>
                    <a:pt x="805" y="1733"/>
                  </a:lnTo>
                  <a:lnTo>
                    <a:pt x="787" y="1688"/>
                  </a:lnTo>
                  <a:lnTo>
                    <a:pt x="768" y="1643"/>
                  </a:lnTo>
                  <a:lnTo>
                    <a:pt x="748" y="1595"/>
                  </a:lnTo>
                  <a:lnTo>
                    <a:pt x="727" y="1543"/>
                  </a:lnTo>
                  <a:lnTo>
                    <a:pt x="703" y="1487"/>
                  </a:lnTo>
                  <a:lnTo>
                    <a:pt x="679" y="1428"/>
                  </a:lnTo>
                  <a:lnTo>
                    <a:pt x="652" y="1364"/>
                  </a:lnTo>
                  <a:lnTo>
                    <a:pt x="624" y="1294"/>
                  </a:lnTo>
                  <a:lnTo>
                    <a:pt x="592" y="1218"/>
                  </a:lnTo>
                  <a:lnTo>
                    <a:pt x="557" y="1135"/>
                  </a:lnTo>
                  <a:lnTo>
                    <a:pt x="521" y="1045"/>
                  </a:lnTo>
                  <a:lnTo>
                    <a:pt x="480" y="948"/>
                  </a:lnTo>
                  <a:lnTo>
                    <a:pt x="436" y="843"/>
                  </a:lnTo>
                  <a:lnTo>
                    <a:pt x="388" y="728"/>
                  </a:lnTo>
                  <a:lnTo>
                    <a:pt x="337" y="604"/>
                  </a:lnTo>
                  <a:lnTo>
                    <a:pt x="281" y="469"/>
                  </a:lnTo>
                  <a:lnTo>
                    <a:pt x="221" y="324"/>
                  </a:lnTo>
                  <a:lnTo>
                    <a:pt x="155" y="168"/>
                  </a:lnTo>
                  <a:lnTo>
                    <a:pt x="86" y="0"/>
                  </a:lnTo>
                  <a:close/>
                </a:path>
              </a:pathLst>
            </a:custGeom>
            <a:solidFill>
              <a:srgbClr val="A8B0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2" name="Google Shape;462;p10"/>
            <p:cNvSpPr/>
            <p:nvPr/>
          </p:nvSpPr>
          <p:spPr>
            <a:xfrm>
              <a:off x="3389" y="3302"/>
              <a:ext cx="48" cy="135"/>
            </a:xfrm>
            <a:custGeom>
              <a:avLst/>
              <a:gdLst/>
              <a:ahLst/>
              <a:cxnLst/>
              <a:rect l="l" t="t" r="r" b="b"/>
              <a:pathLst>
                <a:path w="1046" h="2428" extrusionOk="0">
                  <a:moveTo>
                    <a:pt x="58" y="0"/>
                  </a:moveTo>
                  <a:lnTo>
                    <a:pt x="52" y="2"/>
                  </a:lnTo>
                  <a:lnTo>
                    <a:pt x="47" y="4"/>
                  </a:lnTo>
                  <a:lnTo>
                    <a:pt x="43" y="5"/>
                  </a:lnTo>
                  <a:lnTo>
                    <a:pt x="39" y="7"/>
                  </a:lnTo>
                  <a:lnTo>
                    <a:pt x="33" y="10"/>
                  </a:lnTo>
                  <a:lnTo>
                    <a:pt x="25" y="13"/>
                  </a:lnTo>
                  <a:lnTo>
                    <a:pt x="15" y="18"/>
                  </a:lnTo>
                  <a:lnTo>
                    <a:pt x="0" y="25"/>
                  </a:lnTo>
                  <a:lnTo>
                    <a:pt x="29" y="97"/>
                  </a:lnTo>
                  <a:lnTo>
                    <a:pt x="56" y="164"/>
                  </a:lnTo>
                  <a:lnTo>
                    <a:pt x="80" y="225"/>
                  </a:lnTo>
                  <a:lnTo>
                    <a:pt x="104" y="282"/>
                  </a:lnTo>
                  <a:lnTo>
                    <a:pt x="125" y="334"/>
                  </a:lnTo>
                  <a:lnTo>
                    <a:pt x="145" y="384"/>
                  </a:lnTo>
                  <a:lnTo>
                    <a:pt x="164" y="430"/>
                  </a:lnTo>
                  <a:lnTo>
                    <a:pt x="182" y="475"/>
                  </a:lnTo>
                  <a:lnTo>
                    <a:pt x="199" y="518"/>
                  </a:lnTo>
                  <a:lnTo>
                    <a:pt x="217" y="560"/>
                  </a:lnTo>
                  <a:lnTo>
                    <a:pt x="233" y="601"/>
                  </a:lnTo>
                  <a:lnTo>
                    <a:pt x="250" y="643"/>
                  </a:lnTo>
                  <a:lnTo>
                    <a:pt x="268" y="686"/>
                  </a:lnTo>
                  <a:lnTo>
                    <a:pt x="285" y="730"/>
                  </a:lnTo>
                  <a:lnTo>
                    <a:pt x="305" y="776"/>
                  </a:lnTo>
                  <a:lnTo>
                    <a:pt x="324" y="825"/>
                  </a:lnTo>
                  <a:lnTo>
                    <a:pt x="344" y="876"/>
                  </a:lnTo>
                  <a:lnTo>
                    <a:pt x="367" y="932"/>
                  </a:lnTo>
                  <a:lnTo>
                    <a:pt x="391" y="991"/>
                  </a:lnTo>
                  <a:lnTo>
                    <a:pt x="418" y="1056"/>
                  </a:lnTo>
                  <a:lnTo>
                    <a:pt x="445" y="1126"/>
                  </a:lnTo>
                  <a:lnTo>
                    <a:pt x="477" y="1203"/>
                  </a:lnTo>
                  <a:lnTo>
                    <a:pt x="511" y="1285"/>
                  </a:lnTo>
                  <a:lnTo>
                    <a:pt x="546" y="1376"/>
                  </a:lnTo>
                  <a:lnTo>
                    <a:pt x="586" y="1474"/>
                  </a:lnTo>
                  <a:lnTo>
                    <a:pt x="629" y="1580"/>
                  </a:lnTo>
                  <a:lnTo>
                    <a:pt x="676" y="1695"/>
                  </a:lnTo>
                  <a:lnTo>
                    <a:pt x="726" y="1821"/>
                  </a:lnTo>
                  <a:lnTo>
                    <a:pt x="781" y="1956"/>
                  </a:lnTo>
                  <a:lnTo>
                    <a:pt x="840" y="2101"/>
                  </a:lnTo>
                  <a:lnTo>
                    <a:pt x="903" y="2258"/>
                  </a:lnTo>
                  <a:lnTo>
                    <a:pt x="972" y="2428"/>
                  </a:lnTo>
                  <a:lnTo>
                    <a:pt x="980" y="2424"/>
                  </a:lnTo>
                  <a:lnTo>
                    <a:pt x="986" y="2421"/>
                  </a:lnTo>
                  <a:lnTo>
                    <a:pt x="991" y="2419"/>
                  </a:lnTo>
                  <a:lnTo>
                    <a:pt x="997" y="2415"/>
                  </a:lnTo>
                  <a:lnTo>
                    <a:pt x="1004" y="2412"/>
                  </a:lnTo>
                  <a:lnTo>
                    <a:pt x="1013" y="2408"/>
                  </a:lnTo>
                  <a:lnTo>
                    <a:pt x="1028" y="2403"/>
                  </a:lnTo>
                  <a:lnTo>
                    <a:pt x="1046" y="2395"/>
                  </a:lnTo>
                  <a:lnTo>
                    <a:pt x="1017" y="2324"/>
                  </a:lnTo>
                  <a:lnTo>
                    <a:pt x="989" y="2257"/>
                  </a:lnTo>
                  <a:lnTo>
                    <a:pt x="964" y="2196"/>
                  </a:lnTo>
                  <a:lnTo>
                    <a:pt x="941" y="2139"/>
                  </a:lnTo>
                  <a:lnTo>
                    <a:pt x="920" y="2086"/>
                  </a:lnTo>
                  <a:lnTo>
                    <a:pt x="899" y="2037"/>
                  </a:lnTo>
                  <a:lnTo>
                    <a:pt x="880" y="1990"/>
                  </a:lnTo>
                  <a:lnTo>
                    <a:pt x="861" y="1946"/>
                  </a:lnTo>
                  <a:lnTo>
                    <a:pt x="843" y="1903"/>
                  </a:lnTo>
                  <a:lnTo>
                    <a:pt x="826" y="1861"/>
                  </a:lnTo>
                  <a:lnTo>
                    <a:pt x="809" y="1819"/>
                  </a:lnTo>
                  <a:lnTo>
                    <a:pt x="792" y="1778"/>
                  </a:lnTo>
                  <a:lnTo>
                    <a:pt x="774" y="1734"/>
                  </a:lnTo>
                  <a:lnTo>
                    <a:pt x="756" y="1691"/>
                  </a:lnTo>
                  <a:lnTo>
                    <a:pt x="737" y="1645"/>
                  </a:lnTo>
                  <a:lnTo>
                    <a:pt x="718" y="1596"/>
                  </a:lnTo>
                  <a:lnTo>
                    <a:pt x="696" y="1545"/>
                  </a:lnTo>
                  <a:lnTo>
                    <a:pt x="673" y="1490"/>
                  </a:lnTo>
                  <a:lnTo>
                    <a:pt x="648" y="1430"/>
                  </a:lnTo>
                  <a:lnTo>
                    <a:pt x="622" y="1365"/>
                  </a:lnTo>
                  <a:lnTo>
                    <a:pt x="593" y="1296"/>
                  </a:lnTo>
                  <a:lnTo>
                    <a:pt x="562" y="1220"/>
                  </a:lnTo>
                  <a:lnTo>
                    <a:pt x="528" y="1138"/>
                  </a:lnTo>
                  <a:lnTo>
                    <a:pt x="490" y="1047"/>
                  </a:lnTo>
                  <a:lnTo>
                    <a:pt x="450" y="950"/>
                  </a:lnTo>
                  <a:lnTo>
                    <a:pt x="407" y="843"/>
                  </a:lnTo>
                  <a:lnTo>
                    <a:pt x="359" y="730"/>
                  </a:lnTo>
                  <a:lnTo>
                    <a:pt x="308" y="605"/>
                  </a:lnTo>
                  <a:lnTo>
                    <a:pt x="251" y="470"/>
                  </a:lnTo>
                  <a:lnTo>
                    <a:pt x="192" y="325"/>
                  </a:lnTo>
                  <a:lnTo>
                    <a:pt x="127" y="169"/>
                  </a:lnTo>
                  <a:lnTo>
                    <a:pt x="58" y="0"/>
                  </a:lnTo>
                  <a:close/>
                </a:path>
              </a:pathLst>
            </a:custGeom>
            <a:solidFill>
              <a:srgbClr val="C4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3" name="Google Shape;463;p10"/>
            <p:cNvSpPr/>
            <p:nvPr/>
          </p:nvSpPr>
          <p:spPr>
            <a:xfrm>
              <a:off x="3389" y="3302"/>
              <a:ext cx="46" cy="134"/>
            </a:xfrm>
            <a:custGeom>
              <a:avLst/>
              <a:gdLst/>
              <a:ahLst/>
              <a:cxnLst/>
              <a:rect l="l" t="t" r="r" b="b"/>
              <a:pathLst>
                <a:path w="1017" h="2414" extrusionOk="0">
                  <a:moveTo>
                    <a:pt x="32" y="0"/>
                  </a:moveTo>
                  <a:lnTo>
                    <a:pt x="0" y="13"/>
                  </a:lnTo>
                  <a:lnTo>
                    <a:pt x="977" y="2414"/>
                  </a:lnTo>
                  <a:lnTo>
                    <a:pt x="1017" y="2396"/>
                  </a:lnTo>
                  <a:lnTo>
                    <a:pt x="32" y="0"/>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4" name="Google Shape;464;p10"/>
            <p:cNvSpPr/>
            <p:nvPr/>
          </p:nvSpPr>
          <p:spPr>
            <a:xfrm>
              <a:off x="3388" y="3298"/>
              <a:ext cx="8" cy="6"/>
            </a:xfrm>
            <a:custGeom>
              <a:avLst/>
              <a:gdLst/>
              <a:ahLst/>
              <a:cxnLst/>
              <a:rect l="l" t="t" r="r" b="b"/>
              <a:pathLst>
                <a:path w="173" h="95" extrusionOk="0">
                  <a:moveTo>
                    <a:pt x="173" y="20"/>
                  </a:moveTo>
                  <a:lnTo>
                    <a:pt x="7" y="95"/>
                  </a:lnTo>
                  <a:lnTo>
                    <a:pt x="0" y="75"/>
                  </a:lnTo>
                  <a:lnTo>
                    <a:pt x="166" y="0"/>
                  </a:lnTo>
                  <a:lnTo>
                    <a:pt x="173" y="20"/>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5" name="Google Shape;465;p10"/>
            <p:cNvSpPr/>
            <p:nvPr/>
          </p:nvSpPr>
          <p:spPr>
            <a:xfrm>
              <a:off x="3386" y="3293"/>
              <a:ext cx="9" cy="10"/>
            </a:xfrm>
            <a:custGeom>
              <a:avLst/>
              <a:gdLst/>
              <a:ahLst/>
              <a:cxnLst/>
              <a:rect l="l" t="t" r="r" b="b"/>
              <a:pathLst>
                <a:path w="200" h="179" extrusionOk="0">
                  <a:moveTo>
                    <a:pt x="200" y="106"/>
                  </a:moveTo>
                  <a:lnTo>
                    <a:pt x="33" y="179"/>
                  </a:lnTo>
                  <a:lnTo>
                    <a:pt x="0" y="100"/>
                  </a:lnTo>
                  <a:lnTo>
                    <a:pt x="58" y="0"/>
                  </a:lnTo>
                  <a:lnTo>
                    <a:pt x="168" y="26"/>
                  </a:lnTo>
                  <a:lnTo>
                    <a:pt x="200" y="106"/>
                  </a:lnTo>
                  <a:close/>
                </a:path>
              </a:pathLst>
            </a:custGeom>
            <a:solidFill>
              <a:srgbClr val="54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6" name="Google Shape;466;p10"/>
            <p:cNvSpPr/>
            <p:nvPr/>
          </p:nvSpPr>
          <p:spPr>
            <a:xfrm>
              <a:off x="3386" y="3293"/>
              <a:ext cx="8" cy="10"/>
            </a:xfrm>
            <a:custGeom>
              <a:avLst/>
              <a:gdLst/>
              <a:ahLst/>
              <a:cxnLst/>
              <a:rect l="l" t="t" r="r" b="b"/>
              <a:pathLst>
                <a:path w="173" h="177" extrusionOk="0">
                  <a:moveTo>
                    <a:pt x="173" y="116"/>
                  </a:moveTo>
                  <a:lnTo>
                    <a:pt x="159" y="122"/>
                  </a:lnTo>
                  <a:lnTo>
                    <a:pt x="147" y="126"/>
                  </a:lnTo>
                  <a:lnTo>
                    <a:pt x="137" y="131"/>
                  </a:lnTo>
                  <a:lnTo>
                    <a:pt x="127" y="135"/>
                  </a:lnTo>
                  <a:lnTo>
                    <a:pt x="114" y="141"/>
                  </a:lnTo>
                  <a:lnTo>
                    <a:pt x="94" y="150"/>
                  </a:lnTo>
                  <a:lnTo>
                    <a:pt x="69" y="161"/>
                  </a:lnTo>
                  <a:lnTo>
                    <a:pt x="33" y="177"/>
                  </a:lnTo>
                  <a:lnTo>
                    <a:pt x="30" y="168"/>
                  </a:lnTo>
                  <a:lnTo>
                    <a:pt x="27" y="161"/>
                  </a:lnTo>
                  <a:lnTo>
                    <a:pt x="25" y="156"/>
                  </a:lnTo>
                  <a:lnTo>
                    <a:pt x="23" y="150"/>
                  </a:lnTo>
                  <a:lnTo>
                    <a:pt x="20" y="141"/>
                  </a:lnTo>
                  <a:lnTo>
                    <a:pt x="16" y="131"/>
                  </a:lnTo>
                  <a:lnTo>
                    <a:pt x="9" y="117"/>
                  </a:lnTo>
                  <a:lnTo>
                    <a:pt x="0" y="97"/>
                  </a:lnTo>
                  <a:lnTo>
                    <a:pt x="7" y="86"/>
                  </a:lnTo>
                  <a:lnTo>
                    <a:pt x="11" y="78"/>
                  </a:lnTo>
                  <a:lnTo>
                    <a:pt x="15" y="70"/>
                  </a:lnTo>
                  <a:lnTo>
                    <a:pt x="19" y="63"/>
                  </a:lnTo>
                  <a:lnTo>
                    <a:pt x="24" y="54"/>
                  </a:lnTo>
                  <a:lnTo>
                    <a:pt x="31" y="41"/>
                  </a:lnTo>
                  <a:lnTo>
                    <a:pt x="40" y="24"/>
                  </a:lnTo>
                  <a:lnTo>
                    <a:pt x="52" y="0"/>
                  </a:lnTo>
                  <a:lnTo>
                    <a:pt x="63" y="3"/>
                  </a:lnTo>
                  <a:lnTo>
                    <a:pt x="70" y="6"/>
                  </a:lnTo>
                  <a:lnTo>
                    <a:pt x="76" y="8"/>
                  </a:lnTo>
                  <a:lnTo>
                    <a:pt x="83" y="11"/>
                  </a:lnTo>
                  <a:lnTo>
                    <a:pt x="91" y="15"/>
                  </a:lnTo>
                  <a:lnTo>
                    <a:pt x="102" y="20"/>
                  </a:lnTo>
                  <a:lnTo>
                    <a:pt x="119" y="27"/>
                  </a:lnTo>
                  <a:lnTo>
                    <a:pt x="140" y="37"/>
                  </a:lnTo>
                  <a:lnTo>
                    <a:pt x="144" y="44"/>
                  </a:lnTo>
                  <a:lnTo>
                    <a:pt x="146" y="50"/>
                  </a:lnTo>
                  <a:lnTo>
                    <a:pt x="149" y="56"/>
                  </a:lnTo>
                  <a:lnTo>
                    <a:pt x="151" y="61"/>
                  </a:lnTo>
                  <a:lnTo>
                    <a:pt x="154" y="69"/>
                  </a:lnTo>
                  <a:lnTo>
                    <a:pt x="159" y="80"/>
                  </a:lnTo>
                  <a:lnTo>
                    <a:pt x="165" y="95"/>
                  </a:lnTo>
                  <a:lnTo>
                    <a:pt x="173" y="116"/>
                  </a:lnTo>
                  <a:close/>
                </a:path>
              </a:pathLst>
            </a:custGeom>
            <a:solidFill>
              <a:srgbClr val="7075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7" name="Google Shape;467;p10"/>
            <p:cNvSpPr/>
            <p:nvPr/>
          </p:nvSpPr>
          <p:spPr>
            <a:xfrm>
              <a:off x="3387" y="3293"/>
              <a:ext cx="6" cy="9"/>
            </a:xfrm>
            <a:custGeom>
              <a:avLst/>
              <a:gdLst/>
              <a:ahLst/>
              <a:cxnLst/>
              <a:rect l="l" t="t" r="r" b="b"/>
              <a:pathLst>
                <a:path w="142" h="175" extrusionOk="0">
                  <a:moveTo>
                    <a:pt x="142" y="126"/>
                  </a:moveTo>
                  <a:lnTo>
                    <a:pt x="131" y="131"/>
                  </a:lnTo>
                  <a:lnTo>
                    <a:pt x="122" y="135"/>
                  </a:lnTo>
                  <a:lnTo>
                    <a:pt x="115" y="137"/>
                  </a:lnTo>
                  <a:lnTo>
                    <a:pt x="107" y="141"/>
                  </a:lnTo>
                  <a:lnTo>
                    <a:pt x="96" y="145"/>
                  </a:lnTo>
                  <a:lnTo>
                    <a:pt x="81" y="152"/>
                  </a:lnTo>
                  <a:lnTo>
                    <a:pt x="61" y="161"/>
                  </a:lnTo>
                  <a:lnTo>
                    <a:pt x="32" y="175"/>
                  </a:lnTo>
                  <a:lnTo>
                    <a:pt x="29" y="165"/>
                  </a:lnTo>
                  <a:lnTo>
                    <a:pt x="26" y="159"/>
                  </a:lnTo>
                  <a:lnTo>
                    <a:pt x="24" y="153"/>
                  </a:lnTo>
                  <a:lnTo>
                    <a:pt x="22" y="146"/>
                  </a:lnTo>
                  <a:lnTo>
                    <a:pt x="19" y="139"/>
                  </a:lnTo>
                  <a:lnTo>
                    <a:pt x="15" y="128"/>
                  </a:lnTo>
                  <a:lnTo>
                    <a:pt x="8" y="114"/>
                  </a:lnTo>
                  <a:lnTo>
                    <a:pt x="0" y="95"/>
                  </a:lnTo>
                  <a:lnTo>
                    <a:pt x="5" y="84"/>
                  </a:lnTo>
                  <a:lnTo>
                    <a:pt x="9" y="76"/>
                  </a:lnTo>
                  <a:lnTo>
                    <a:pt x="12" y="68"/>
                  </a:lnTo>
                  <a:lnTo>
                    <a:pt x="16" y="61"/>
                  </a:lnTo>
                  <a:lnTo>
                    <a:pt x="20" y="53"/>
                  </a:lnTo>
                  <a:lnTo>
                    <a:pt x="26" y="40"/>
                  </a:lnTo>
                  <a:lnTo>
                    <a:pt x="34" y="23"/>
                  </a:lnTo>
                  <a:lnTo>
                    <a:pt x="45" y="0"/>
                  </a:lnTo>
                  <a:lnTo>
                    <a:pt x="53" y="4"/>
                  </a:lnTo>
                  <a:lnTo>
                    <a:pt x="59" y="8"/>
                  </a:lnTo>
                  <a:lnTo>
                    <a:pt x="63" y="11"/>
                  </a:lnTo>
                  <a:lnTo>
                    <a:pt x="68" y="15"/>
                  </a:lnTo>
                  <a:lnTo>
                    <a:pt x="74" y="19"/>
                  </a:lnTo>
                  <a:lnTo>
                    <a:pt x="83" y="25"/>
                  </a:lnTo>
                  <a:lnTo>
                    <a:pt x="94" y="34"/>
                  </a:lnTo>
                  <a:lnTo>
                    <a:pt x="111" y="46"/>
                  </a:lnTo>
                  <a:lnTo>
                    <a:pt x="115" y="55"/>
                  </a:lnTo>
                  <a:lnTo>
                    <a:pt x="117" y="60"/>
                  </a:lnTo>
                  <a:lnTo>
                    <a:pt x="120" y="65"/>
                  </a:lnTo>
                  <a:lnTo>
                    <a:pt x="122" y="71"/>
                  </a:lnTo>
                  <a:lnTo>
                    <a:pt x="125" y="79"/>
                  </a:lnTo>
                  <a:lnTo>
                    <a:pt x="129" y="89"/>
                  </a:lnTo>
                  <a:lnTo>
                    <a:pt x="135" y="105"/>
                  </a:lnTo>
                  <a:lnTo>
                    <a:pt x="142" y="126"/>
                  </a:lnTo>
                  <a:close/>
                </a:path>
              </a:pathLst>
            </a:custGeom>
            <a:solidFill>
              <a:srgbClr val="8C949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8" name="Google Shape;468;p10"/>
            <p:cNvSpPr/>
            <p:nvPr/>
          </p:nvSpPr>
          <p:spPr>
            <a:xfrm>
              <a:off x="3387" y="3293"/>
              <a:ext cx="5" cy="9"/>
            </a:xfrm>
            <a:custGeom>
              <a:avLst/>
              <a:gdLst/>
              <a:ahLst/>
              <a:cxnLst/>
              <a:rect l="l" t="t" r="r" b="b"/>
              <a:pathLst>
                <a:path w="116" h="172" extrusionOk="0">
                  <a:moveTo>
                    <a:pt x="116" y="136"/>
                  </a:moveTo>
                  <a:lnTo>
                    <a:pt x="107" y="139"/>
                  </a:lnTo>
                  <a:lnTo>
                    <a:pt x="101" y="141"/>
                  </a:lnTo>
                  <a:lnTo>
                    <a:pt x="95" y="144"/>
                  </a:lnTo>
                  <a:lnTo>
                    <a:pt x="88" y="146"/>
                  </a:lnTo>
                  <a:lnTo>
                    <a:pt x="80" y="150"/>
                  </a:lnTo>
                  <a:lnTo>
                    <a:pt x="69" y="155"/>
                  </a:lnTo>
                  <a:lnTo>
                    <a:pt x="54" y="162"/>
                  </a:lnTo>
                  <a:lnTo>
                    <a:pt x="32" y="172"/>
                  </a:lnTo>
                  <a:lnTo>
                    <a:pt x="29" y="163"/>
                  </a:lnTo>
                  <a:lnTo>
                    <a:pt x="26" y="156"/>
                  </a:lnTo>
                  <a:lnTo>
                    <a:pt x="24" y="151"/>
                  </a:lnTo>
                  <a:lnTo>
                    <a:pt x="22" y="144"/>
                  </a:lnTo>
                  <a:lnTo>
                    <a:pt x="19" y="136"/>
                  </a:lnTo>
                  <a:lnTo>
                    <a:pt x="15" y="126"/>
                  </a:lnTo>
                  <a:lnTo>
                    <a:pt x="8" y="112"/>
                  </a:lnTo>
                  <a:lnTo>
                    <a:pt x="0" y="93"/>
                  </a:lnTo>
                  <a:lnTo>
                    <a:pt x="5" y="82"/>
                  </a:lnTo>
                  <a:lnTo>
                    <a:pt x="8" y="74"/>
                  </a:lnTo>
                  <a:lnTo>
                    <a:pt x="11" y="67"/>
                  </a:lnTo>
                  <a:lnTo>
                    <a:pt x="14" y="60"/>
                  </a:lnTo>
                  <a:lnTo>
                    <a:pt x="18" y="51"/>
                  </a:lnTo>
                  <a:lnTo>
                    <a:pt x="23" y="39"/>
                  </a:lnTo>
                  <a:lnTo>
                    <a:pt x="31" y="22"/>
                  </a:lnTo>
                  <a:lnTo>
                    <a:pt x="40" y="0"/>
                  </a:lnTo>
                  <a:lnTo>
                    <a:pt x="46" y="5"/>
                  </a:lnTo>
                  <a:lnTo>
                    <a:pt x="50" y="9"/>
                  </a:lnTo>
                  <a:lnTo>
                    <a:pt x="53" y="14"/>
                  </a:lnTo>
                  <a:lnTo>
                    <a:pt x="56" y="18"/>
                  </a:lnTo>
                  <a:lnTo>
                    <a:pt x="60" y="23"/>
                  </a:lnTo>
                  <a:lnTo>
                    <a:pt x="65" y="30"/>
                  </a:lnTo>
                  <a:lnTo>
                    <a:pt x="73" y="41"/>
                  </a:lnTo>
                  <a:lnTo>
                    <a:pt x="83" y="56"/>
                  </a:lnTo>
                  <a:lnTo>
                    <a:pt x="87" y="64"/>
                  </a:lnTo>
                  <a:lnTo>
                    <a:pt x="89" y="69"/>
                  </a:lnTo>
                  <a:lnTo>
                    <a:pt x="92" y="75"/>
                  </a:lnTo>
                  <a:lnTo>
                    <a:pt x="95" y="81"/>
                  </a:lnTo>
                  <a:lnTo>
                    <a:pt x="98" y="88"/>
                  </a:lnTo>
                  <a:lnTo>
                    <a:pt x="102" y="99"/>
                  </a:lnTo>
                  <a:lnTo>
                    <a:pt x="108" y="115"/>
                  </a:lnTo>
                  <a:lnTo>
                    <a:pt x="116" y="136"/>
                  </a:lnTo>
                  <a:close/>
                </a:path>
              </a:pathLst>
            </a:custGeom>
            <a:solidFill>
              <a:srgbClr val="A8B0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9" name="Google Shape;469;p10"/>
            <p:cNvSpPr/>
            <p:nvPr/>
          </p:nvSpPr>
          <p:spPr>
            <a:xfrm>
              <a:off x="3387" y="3293"/>
              <a:ext cx="4" cy="9"/>
            </a:xfrm>
            <a:custGeom>
              <a:avLst/>
              <a:gdLst/>
              <a:ahLst/>
              <a:cxnLst/>
              <a:rect l="l" t="t" r="r" b="b"/>
              <a:pathLst>
                <a:path w="88" h="170" extrusionOk="0">
                  <a:moveTo>
                    <a:pt x="88" y="145"/>
                  </a:moveTo>
                  <a:lnTo>
                    <a:pt x="81" y="147"/>
                  </a:lnTo>
                  <a:lnTo>
                    <a:pt x="77" y="150"/>
                  </a:lnTo>
                  <a:lnTo>
                    <a:pt x="73" y="151"/>
                  </a:lnTo>
                  <a:lnTo>
                    <a:pt x="69" y="153"/>
                  </a:lnTo>
                  <a:lnTo>
                    <a:pt x="64" y="155"/>
                  </a:lnTo>
                  <a:lnTo>
                    <a:pt x="57" y="158"/>
                  </a:lnTo>
                  <a:lnTo>
                    <a:pt x="47" y="163"/>
                  </a:lnTo>
                  <a:lnTo>
                    <a:pt x="32" y="170"/>
                  </a:lnTo>
                  <a:lnTo>
                    <a:pt x="29" y="161"/>
                  </a:lnTo>
                  <a:lnTo>
                    <a:pt x="26" y="154"/>
                  </a:lnTo>
                  <a:lnTo>
                    <a:pt x="24" y="148"/>
                  </a:lnTo>
                  <a:lnTo>
                    <a:pt x="22" y="142"/>
                  </a:lnTo>
                  <a:lnTo>
                    <a:pt x="19" y="134"/>
                  </a:lnTo>
                  <a:lnTo>
                    <a:pt x="15" y="123"/>
                  </a:lnTo>
                  <a:lnTo>
                    <a:pt x="8" y="109"/>
                  </a:lnTo>
                  <a:lnTo>
                    <a:pt x="0" y="89"/>
                  </a:lnTo>
                  <a:lnTo>
                    <a:pt x="4" y="79"/>
                  </a:lnTo>
                  <a:lnTo>
                    <a:pt x="7" y="71"/>
                  </a:lnTo>
                  <a:lnTo>
                    <a:pt x="9" y="65"/>
                  </a:lnTo>
                  <a:lnTo>
                    <a:pt x="12" y="58"/>
                  </a:lnTo>
                  <a:lnTo>
                    <a:pt x="15" y="49"/>
                  </a:lnTo>
                  <a:lnTo>
                    <a:pt x="19" y="38"/>
                  </a:lnTo>
                  <a:lnTo>
                    <a:pt x="26" y="22"/>
                  </a:lnTo>
                  <a:lnTo>
                    <a:pt x="34" y="0"/>
                  </a:lnTo>
                  <a:lnTo>
                    <a:pt x="40" y="11"/>
                  </a:lnTo>
                  <a:lnTo>
                    <a:pt x="43" y="21"/>
                  </a:lnTo>
                  <a:lnTo>
                    <a:pt x="47" y="36"/>
                  </a:lnTo>
                  <a:lnTo>
                    <a:pt x="55" y="65"/>
                  </a:lnTo>
                  <a:lnTo>
                    <a:pt x="59" y="74"/>
                  </a:lnTo>
                  <a:lnTo>
                    <a:pt x="61" y="79"/>
                  </a:lnTo>
                  <a:lnTo>
                    <a:pt x="64" y="84"/>
                  </a:lnTo>
                  <a:lnTo>
                    <a:pt x="66" y="90"/>
                  </a:lnTo>
                  <a:lnTo>
                    <a:pt x="69" y="98"/>
                  </a:lnTo>
                  <a:lnTo>
                    <a:pt x="73" y="108"/>
                  </a:lnTo>
                  <a:lnTo>
                    <a:pt x="79" y="124"/>
                  </a:lnTo>
                  <a:lnTo>
                    <a:pt x="88" y="145"/>
                  </a:lnTo>
                  <a:close/>
                </a:path>
              </a:pathLst>
            </a:custGeom>
            <a:solidFill>
              <a:srgbClr val="C4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0" name="Google Shape;470;p10"/>
            <p:cNvSpPr/>
            <p:nvPr/>
          </p:nvSpPr>
          <p:spPr>
            <a:xfrm>
              <a:off x="3388" y="3293"/>
              <a:ext cx="2" cy="9"/>
            </a:xfrm>
            <a:custGeom>
              <a:avLst/>
              <a:gdLst/>
              <a:ahLst/>
              <a:cxnLst/>
              <a:rect l="l" t="t" r="r" b="b"/>
              <a:pathLst>
                <a:path w="59" h="167" extrusionOk="0">
                  <a:moveTo>
                    <a:pt x="59" y="155"/>
                  </a:moveTo>
                  <a:lnTo>
                    <a:pt x="33" y="167"/>
                  </a:lnTo>
                  <a:lnTo>
                    <a:pt x="0" y="87"/>
                  </a:lnTo>
                  <a:lnTo>
                    <a:pt x="29" y="0"/>
                  </a:lnTo>
                  <a:lnTo>
                    <a:pt x="26" y="76"/>
                  </a:lnTo>
                  <a:lnTo>
                    <a:pt x="59" y="155"/>
                  </a:lnTo>
                  <a:close/>
                </a:path>
              </a:pathLst>
            </a:custGeom>
            <a:solidFill>
              <a:srgbClr val="E0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1" name="Google Shape;471;p10"/>
            <p:cNvSpPr/>
            <p:nvPr/>
          </p:nvSpPr>
          <p:spPr>
            <a:xfrm>
              <a:off x="3386" y="3294"/>
              <a:ext cx="8" cy="4"/>
            </a:xfrm>
            <a:custGeom>
              <a:avLst/>
              <a:gdLst/>
              <a:ahLst/>
              <a:cxnLst/>
              <a:rect l="l" t="t" r="r" b="b"/>
              <a:pathLst>
                <a:path w="172" h="81" extrusionOk="0">
                  <a:moveTo>
                    <a:pt x="170" y="4"/>
                  </a:moveTo>
                  <a:lnTo>
                    <a:pt x="168" y="0"/>
                  </a:lnTo>
                  <a:lnTo>
                    <a:pt x="0" y="73"/>
                  </a:lnTo>
                  <a:lnTo>
                    <a:pt x="4" y="81"/>
                  </a:lnTo>
                  <a:lnTo>
                    <a:pt x="172" y="8"/>
                  </a:lnTo>
                  <a:lnTo>
                    <a:pt x="170" y="4"/>
                  </a:lnTo>
                  <a:close/>
                </a:path>
              </a:pathLst>
            </a:custGeom>
            <a:solidFill>
              <a:srgbClr val="ED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2" name="Google Shape;472;p10"/>
            <p:cNvSpPr/>
            <p:nvPr/>
          </p:nvSpPr>
          <p:spPr>
            <a:xfrm>
              <a:off x="3432" y="3432"/>
              <a:ext cx="10" cy="6"/>
            </a:xfrm>
            <a:custGeom>
              <a:avLst/>
              <a:gdLst/>
              <a:ahLst/>
              <a:cxnLst/>
              <a:rect l="l" t="t" r="r" b="b"/>
              <a:pathLst>
                <a:path w="216" h="103" extrusionOk="0">
                  <a:moveTo>
                    <a:pt x="216" y="12"/>
                  </a:moveTo>
                  <a:lnTo>
                    <a:pt x="4" y="103"/>
                  </a:lnTo>
                  <a:lnTo>
                    <a:pt x="0" y="93"/>
                  </a:lnTo>
                  <a:lnTo>
                    <a:pt x="211" y="0"/>
                  </a:lnTo>
                  <a:lnTo>
                    <a:pt x="216" y="12"/>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3" name="Google Shape;473;p10"/>
            <p:cNvSpPr/>
            <p:nvPr/>
          </p:nvSpPr>
          <p:spPr>
            <a:xfrm>
              <a:off x="3432" y="3433"/>
              <a:ext cx="11" cy="16"/>
            </a:xfrm>
            <a:custGeom>
              <a:avLst/>
              <a:gdLst/>
              <a:ahLst/>
              <a:cxnLst/>
              <a:rect l="l" t="t" r="r" b="b"/>
              <a:pathLst>
                <a:path w="250" h="298" extrusionOk="0">
                  <a:moveTo>
                    <a:pt x="207" y="296"/>
                  </a:moveTo>
                  <a:lnTo>
                    <a:pt x="219" y="286"/>
                  </a:lnTo>
                  <a:lnTo>
                    <a:pt x="232" y="267"/>
                  </a:lnTo>
                  <a:lnTo>
                    <a:pt x="242" y="241"/>
                  </a:lnTo>
                  <a:lnTo>
                    <a:pt x="248" y="206"/>
                  </a:lnTo>
                  <a:lnTo>
                    <a:pt x="250" y="165"/>
                  </a:lnTo>
                  <a:lnTo>
                    <a:pt x="245" y="116"/>
                  </a:lnTo>
                  <a:lnTo>
                    <a:pt x="233" y="62"/>
                  </a:lnTo>
                  <a:lnTo>
                    <a:pt x="211" y="0"/>
                  </a:lnTo>
                  <a:lnTo>
                    <a:pt x="198" y="6"/>
                  </a:lnTo>
                  <a:lnTo>
                    <a:pt x="185" y="12"/>
                  </a:lnTo>
                  <a:lnTo>
                    <a:pt x="171" y="17"/>
                  </a:lnTo>
                  <a:lnTo>
                    <a:pt x="158" y="24"/>
                  </a:lnTo>
                  <a:lnTo>
                    <a:pt x="145" y="29"/>
                  </a:lnTo>
                  <a:lnTo>
                    <a:pt x="132" y="35"/>
                  </a:lnTo>
                  <a:lnTo>
                    <a:pt x="118" y="41"/>
                  </a:lnTo>
                  <a:lnTo>
                    <a:pt x="106" y="46"/>
                  </a:lnTo>
                  <a:lnTo>
                    <a:pt x="93" y="52"/>
                  </a:lnTo>
                  <a:lnTo>
                    <a:pt x="80" y="57"/>
                  </a:lnTo>
                  <a:lnTo>
                    <a:pt x="66" y="64"/>
                  </a:lnTo>
                  <a:lnTo>
                    <a:pt x="53" y="69"/>
                  </a:lnTo>
                  <a:lnTo>
                    <a:pt x="40" y="75"/>
                  </a:lnTo>
                  <a:lnTo>
                    <a:pt x="27" y="81"/>
                  </a:lnTo>
                  <a:lnTo>
                    <a:pt x="13" y="87"/>
                  </a:lnTo>
                  <a:lnTo>
                    <a:pt x="0" y="92"/>
                  </a:lnTo>
                  <a:lnTo>
                    <a:pt x="13" y="123"/>
                  </a:lnTo>
                  <a:lnTo>
                    <a:pt x="28" y="150"/>
                  </a:lnTo>
                  <a:lnTo>
                    <a:pt x="42" y="175"/>
                  </a:lnTo>
                  <a:lnTo>
                    <a:pt x="57" y="198"/>
                  </a:lnTo>
                  <a:lnTo>
                    <a:pt x="73" y="218"/>
                  </a:lnTo>
                  <a:lnTo>
                    <a:pt x="87" y="236"/>
                  </a:lnTo>
                  <a:lnTo>
                    <a:pt x="102" y="250"/>
                  </a:lnTo>
                  <a:lnTo>
                    <a:pt x="117" y="263"/>
                  </a:lnTo>
                  <a:lnTo>
                    <a:pt x="132" y="274"/>
                  </a:lnTo>
                  <a:lnTo>
                    <a:pt x="145" y="283"/>
                  </a:lnTo>
                  <a:lnTo>
                    <a:pt x="158" y="289"/>
                  </a:lnTo>
                  <a:lnTo>
                    <a:pt x="170" y="294"/>
                  </a:lnTo>
                  <a:lnTo>
                    <a:pt x="182" y="297"/>
                  </a:lnTo>
                  <a:lnTo>
                    <a:pt x="192" y="298"/>
                  </a:lnTo>
                  <a:lnTo>
                    <a:pt x="200" y="298"/>
                  </a:lnTo>
                  <a:lnTo>
                    <a:pt x="207" y="296"/>
                  </a:lnTo>
                  <a:close/>
                </a:path>
              </a:pathLst>
            </a:custGeom>
            <a:solidFill>
              <a:srgbClr val="11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4" name="Google Shape;474;p10"/>
            <p:cNvSpPr/>
            <p:nvPr/>
          </p:nvSpPr>
          <p:spPr>
            <a:xfrm>
              <a:off x="3432" y="3433"/>
              <a:ext cx="10" cy="16"/>
            </a:xfrm>
            <a:custGeom>
              <a:avLst/>
              <a:gdLst/>
              <a:ahLst/>
              <a:cxnLst/>
              <a:rect l="l" t="t" r="r" b="b"/>
              <a:pathLst>
                <a:path w="226" h="287" extrusionOk="0">
                  <a:moveTo>
                    <a:pt x="199" y="285"/>
                  </a:moveTo>
                  <a:lnTo>
                    <a:pt x="209" y="276"/>
                  </a:lnTo>
                  <a:lnTo>
                    <a:pt x="217" y="259"/>
                  </a:lnTo>
                  <a:lnTo>
                    <a:pt x="224" y="234"/>
                  </a:lnTo>
                  <a:lnTo>
                    <a:pt x="226" y="202"/>
                  </a:lnTo>
                  <a:lnTo>
                    <a:pt x="223" y="162"/>
                  </a:lnTo>
                  <a:lnTo>
                    <a:pt x="214" y="115"/>
                  </a:lnTo>
                  <a:lnTo>
                    <a:pt x="200" y="61"/>
                  </a:lnTo>
                  <a:lnTo>
                    <a:pt x="178" y="0"/>
                  </a:lnTo>
                  <a:lnTo>
                    <a:pt x="166" y="5"/>
                  </a:lnTo>
                  <a:lnTo>
                    <a:pt x="155" y="10"/>
                  </a:lnTo>
                  <a:lnTo>
                    <a:pt x="144" y="15"/>
                  </a:lnTo>
                  <a:lnTo>
                    <a:pt x="134" y="20"/>
                  </a:lnTo>
                  <a:lnTo>
                    <a:pt x="123" y="24"/>
                  </a:lnTo>
                  <a:lnTo>
                    <a:pt x="111" y="30"/>
                  </a:lnTo>
                  <a:lnTo>
                    <a:pt x="100" y="34"/>
                  </a:lnTo>
                  <a:lnTo>
                    <a:pt x="89" y="39"/>
                  </a:lnTo>
                  <a:lnTo>
                    <a:pt x="78" y="44"/>
                  </a:lnTo>
                  <a:lnTo>
                    <a:pt x="67" y="49"/>
                  </a:lnTo>
                  <a:lnTo>
                    <a:pt x="55" y="54"/>
                  </a:lnTo>
                  <a:lnTo>
                    <a:pt x="45" y="58"/>
                  </a:lnTo>
                  <a:lnTo>
                    <a:pt x="34" y="63"/>
                  </a:lnTo>
                  <a:lnTo>
                    <a:pt x="23" y="69"/>
                  </a:lnTo>
                  <a:lnTo>
                    <a:pt x="11" y="73"/>
                  </a:lnTo>
                  <a:lnTo>
                    <a:pt x="0" y="78"/>
                  </a:lnTo>
                  <a:lnTo>
                    <a:pt x="13" y="109"/>
                  </a:lnTo>
                  <a:lnTo>
                    <a:pt x="28" y="136"/>
                  </a:lnTo>
                  <a:lnTo>
                    <a:pt x="42" y="161"/>
                  </a:lnTo>
                  <a:lnTo>
                    <a:pt x="56" y="184"/>
                  </a:lnTo>
                  <a:lnTo>
                    <a:pt x="72" y="204"/>
                  </a:lnTo>
                  <a:lnTo>
                    <a:pt x="86" y="221"/>
                  </a:lnTo>
                  <a:lnTo>
                    <a:pt x="101" y="236"/>
                  </a:lnTo>
                  <a:lnTo>
                    <a:pt x="115" y="250"/>
                  </a:lnTo>
                  <a:lnTo>
                    <a:pt x="129" y="260"/>
                  </a:lnTo>
                  <a:lnTo>
                    <a:pt x="142" y="270"/>
                  </a:lnTo>
                  <a:lnTo>
                    <a:pt x="155" y="276"/>
                  </a:lnTo>
                  <a:lnTo>
                    <a:pt x="166" y="282"/>
                  </a:lnTo>
                  <a:lnTo>
                    <a:pt x="177" y="285"/>
                  </a:lnTo>
                  <a:lnTo>
                    <a:pt x="186" y="287"/>
                  </a:lnTo>
                  <a:lnTo>
                    <a:pt x="193" y="287"/>
                  </a:lnTo>
                  <a:lnTo>
                    <a:pt x="199" y="285"/>
                  </a:lnTo>
                  <a:close/>
                </a:path>
              </a:pathLst>
            </a:custGeom>
            <a:solidFill>
              <a:srgbClr val="2B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5" name="Google Shape;475;p10"/>
            <p:cNvSpPr/>
            <p:nvPr/>
          </p:nvSpPr>
          <p:spPr>
            <a:xfrm>
              <a:off x="3433" y="3434"/>
              <a:ext cx="9" cy="15"/>
            </a:xfrm>
            <a:custGeom>
              <a:avLst/>
              <a:gdLst/>
              <a:ahLst/>
              <a:cxnLst/>
              <a:rect l="l" t="t" r="r" b="b"/>
              <a:pathLst>
                <a:path w="202" h="274" extrusionOk="0">
                  <a:moveTo>
                    <a:pt x="189" y="273"/>
                  </a:moveTo>
                  <a:lnTo>
                    <a:pt x="196" y="265"/>
                  </a:lnTo>
                  <a:lnTo>
                    <a:pt x="201" y="251"/>
                  </a:lnTo>
                  <a:lnTo>
                    <a:pt x="202" y="227"/>
                  </a:lnTo>
                  <a:lnTo>
                    <a:pt x="200" y="197"/>
                  </a:lnTo>
                  <a:lnTo>
                    <a:pt x="193" y="159"/>
                  </a:lnTo>
                  <a:lnTo>
                    <a:pt x="182" y="114"/>
                  </a:lnTo>
                  <a:lnTo>
                    <a:pt x="165" y="60"/>
                  </a:lnTo>
                  <a:lnTo>
                    <a:pt x="142" y="0"/>
                  </a:lnTo>
                  <a:lnTo>
                    <a:pt x="125" y="7"/>
                  </a:lnTo>
                  <a:lnTo>
                    <a:pt x="107" y="14"/>
                  </a:lnTo>
                  <a:lnTo>
                    <a:pt x="89" y="23"/>
                  </a:lnTo>
                  <a:lnTo>
                    <a:pt x="72" y="30"/>
                  </a:lnTo>
                  <a:lnTo>
                    <a:pt x="53" y="39"/>
                  </a:lnTo>
                  <a:lnTo>
                    <a:pt x="36" y="46"/>
                  </a:lnTo>
                  <a:lnTo>
                    <a:pt x="18" y="54"/>
                  </a:lnTo>
                  <a:lnTo>
                    <a:pt x="0" y="62"/>
                  </a:lnTo>
                  <a:lnTo>
                    <a:pt x="14" y="92"/>
                  </a:lnTo>
                  <a:lnTo>
                    <a:pt x="28" y="120"/>
                  </a:lnTo>
                  <a:lnTo>
                    <a:pt x="41" y="145"/>
                  </a:lnTo>
                  <a:lnTo>
                    <a:pt x="57" y="168"/>
                  </a:lnTo>
                  <a:lnTo>
                    <a:pt x="71" y="188"/>
                  </a:lnTo>
                  <a:lnTo>
                    <a:pt x="85" y="206"/>
                  </a:lnTo>
                  <a:lnTo>
                    <a:pt x="98" y="221"/>
                  </a:lnTo>
                  <a:lnTo>
                    <a:pt x="113" y="235"/>
                  </a:lnTo>
                  <a:lnTo>
                    <a:pt x="126" y="246"/>
                  </a:lnTo>
                  <a:lnTo>
                    <a:pt x="138" y="256"/>
                  </a:lnTo>
                  <a:lnTo>
                    <a:pt x="149" y="262"/>
                  </a:lnTo>
                  <a:lnTo>
                    <a:pt x="160" y="268"/>
                  </a:lnTo>
                  <a:lnTo>
                    <a:pt x="170" y="272"/>
                  </a:lnTo>
                  <a:lnTo>
                    <a:pt x="178" y="274"/>
                  </a:lnTo>
                  <a:lnTo>
                    <a:pt x="184" y="274"/>
                  </a:lnTo>
                  <a:lnTo>
                    <a:pt x="189" y="273"/>
                  </a:lnTo>
                  <a:close/>
                </a:path>
              </a:pathLst>
            </a:custGeom>
            <a:solidFill>
              <a:srgbClr val="474F4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6" name="Google Shape;476;p10"/>
            <p:cNvSpPr/>
            <p:nvPr/>
          </p:nvSpPr>
          <p:spPr>
            <a:xfrm>
              <a:off x="3433" y="3435"/>
              <a:ext cx="9" cy="14"/>
            </a:xfrm>
            <a:custGeom>
              <a:avLst/>
              <a:gdLst/>
              <a:ahLst/>
              <a:cxnLst/>
              <a:rect l="l" t="t" r="r" b="b"/>
              <a:pathLst>
                <a:path w="186" h="264" extrusionOk="0">
                  <a:moveTo>
                    <a:pt x="180" y="263"/>
                  </a:moveTo>
                  <a:lnTo>
                    <a:pt x="185" y="256"/>
                  </a:lnTo>
                  <a:lnTo>
                    <a:pt x="186" y="243"/>
                  </a:lnTo>
                  <a:lnTo>
                    <a:pt x="183" y="222"/>
                  </a:lnTo>
                  <a:lnTo>
                    <a:pt x="177" y="193"/>
                  </a:lnTo>
                  <a:lnTo>
                    <a:pt x="166" y="157"/>
                  </a:lnTo>
                  <a:lnTo>
                    <a:pt x="151" y="113"/>
                  </a:lnTo>
                  <a:lnTo>
                    <a:pt x="131" y="60"/>
                  </a:lnTo>
                  <a:lnTo>
                    <a:pt x="108" y="0"/>
                  </a:lnTo>
                  <a:lnTo>
                    <a:pt x="94" y="7"/>
                  </a:lnTo>
                  <a:lnTo>
                    <a:pt x="80" y="13"/>
                  </a:lnTo>
                  <a:lnTo>
                    <a:pt x="67" y="18"/>
                  </a:lnTo>
                  <a:lnTo>
                    <a:pt x="54" y="24"/>
                  </a:lnTo>
                  <a:lnTo>
                    <a:pt x="40" y="30"/>
                  </a:lnTo>
                  <a:lnTo>
                    <a:pt x="27" y="36"/>
                  </a:lnTo>
                  <a:lnTo>
                    <a:pt x="13" y="41"/>
                  </a:lnTo>
                  <a:lnTo>
                    <a:pt x="0" y="48"/>
                  </a:lnTo>
                  <a:lnTo>
                    <a:pt x="13" y="78"/>
                  </a:lnTo>
                  <a:lnTo>
                    <a:pt x="26" y="106"/>
                  </a:lnTo>
                  <a:lnTo>
                    <a:pt x="40" y="131"/>
                  </a:lnTo>
                  <a:lnTo>
                    <a:pt x="55" y="154"/>
                  </a:lnTo>
                  <a:lnTo>
                    <a:pt x="69" y="174"/>
                  </a:lnTo>
                  <a:lnTo>
                    <a:pt x="83" y="192"/>
                  </a:lnTo>
                  <a:lnTo>
                    <a:pt x="96" y="208"/>
                  </a:lnTo>
                  <a:lnTo>
                    <a:pt x="110" y="222"/>
                  </a:lnTo>
                  <a:lnTo>
                    <a:pt x="122" y="233"/>
                  </a:lnTo>
                  <a:lnTo>
                    <a:pt x="134" y="243"/>
                  </a:lnTo>
                  <a:lnTo>
                    <a:pt x="145" y="250"/>
                  </a:lnTo>
                  <a:lnTo>
                    <a:pt x="155" y="256"/>
                  </a:lnTo>
                  <a:lnTo>
                    <a:pt x="164" y="261"/>
                  </a:lnTo>
                  <a:lnTo>
                    <a:pt x="171" y="263"/>
                  </a:lnTo>
                  <a:lnTo>
                    <a:pt x="176" y="264"/>
                  </a:lnTo>
                  <a:lnTo>
                    <a:pt x="180" y="263"/>
                  </a:lnTo>
                  <a:close/>
                </a:path>
              </a:pathLst>
            </a:custGeom>
            <a:solidFill>
              <a:srgbClr val="6166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7" name="Google Shape;477;p10"/>
            <p:cNvSpPr/>
            <p:nvPr/>
          </p:nvSpPr>
          <p:spPr>
            <a:xfrm>
              <a:off x="3433" y="3435"/>
              <a:ext cx="8" cy="14"/>
            </a:xfrm>
            <a:custGeom>
              <a:avLst/>
              <a:gdLst/>
              <a:ahLst/>
              <a:cxnLst/>
              <a:rect l="l" t="t" r="r" b="b"/>
              <a:pathLst>
                <a:path w="173" h="251" extrusionOk="0">
                  <a:moveTo>
                    <a:pt x="171" y="251"/>
                  </a:moveTo>
                  <a:lnTo>
                    <a:pt x="173" y="245"/>
                  </a:lnTo>
                  <a:lnTo>
                    <a:pt x="170" y="233"/>
                  </a:lnTo>
                  <a:lnTo>
                    <a:pt x="164" y="214"/>
                  </a:lnTo>
                  <a:lnTo>
                    <a:pt x="153" y="187"/>
                  </a:lnTo>
                  <a:lnTo>
                    <a:pt x="137" y="153"/>
                  </a:lnTo>
                  <a:lnTo>
                    <a:pt x="119" y="110"/>
                  </a:lnTo>
                  <a:lnTo>
                    <a:pt x="97" y="60"/>
                  </a:lnTo>
                  <a:lnTo>
                    <a:pt x="72" y="0"/>
                  </a:lnTo>
                  <a:lnTo>
                    <a:pt x="63" y="4"/>
                  </a:lnTo>
                  <a:lnTo>
                    <a:pt x="54" y="7"/>
                  </a:lnTo>
                  <a:lnTo>
                    <a:pt x="45" y="11"/>
                  </a:lnTo>
                  <a:lnTo>
                    <a:pt x="36" y="16"/>
                  </a:lnTo>
                  <a:lnTo>
                    <a:pt x="27" y="20"/>
                  </a:lnTo>
                  <a:lnTo>
                    <a:pt x="18" y="23"/>
                  </a:lnTo>
                  <a:lnTo>
                    <a:pt x="9" y="27"/>
                  </a:lnTo>
                  <a:lnTo>
                    <a:pt x="0" y="31"/>
                  </a:lnTo>
                  <a:lnTo>
                    <a:pt x="13" y="62"/>
                  </a:lnTo>
                  <a:lnTo>
                    <a:pt x="26" y="89"/>
                  </a:lnTo>
                  <a:lnTo>
                    <a:pt x="41" y="115"/>
                  </a:lnTo>
                  <a:lnTo>
                    <a:pt x="54" y="138"/>
                  </a:lnTo>
                  <a:lnTo>
                    <a:pt x="68" y="159"/>
                  </a:lnTo>
                  <a:lnTo>
                    <a:pt x="81" y="177"/>
                  </a:lnTo>
                  <a:lnTo>
                    <a:pt x="95" y="193"/>
                  </a:lnTo>
                  <a:lnTo>
                    <a:pt x="107" y="206"/>
                  </a:lnTo>
                  <a:lnTo>
                    <a:pt x="119" y="218"/>
                  </a:lnTo>
                  <a:lnTo>
                    <a:pt x="130" y="229"/>
                  </a:lnTo>
                  <a:lnTo>
                    <a:pt x="141" y="236"/>
                  </a:lnTo>
                  <a:lnTo>
                    <a:pt x="150" y="242"/>
                  </a:lnTo>
                  <a:lnTo>
                    <a:pt x="157" y="246"/>
                  </a:lnTo>
                  <a:lnTo>
                    <a:pt x="163" y="250"/>
                  </a:lnTo>
                  <a:lnTo>
                    <a:pt x="168" y="251"/>
                  </a:lnTo>
                  <a:lnTo>
                    <a:pt x="171" y="251"/>
                  </a:lnTo>
                  <a:close/>
                </a:path>
              </a:pathLst>
            </a:custGeom>
            <a:solidFill>
              <a:srgbClr val="7A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8" name="Google Shape;478;p10"/>
            <p:cNvSpPr/>
            <p:nvPr/>
          </p:nvSpPr>
          <p:spPr>
            <a:xfrm>
              <a:off x="3434" y="3436"/>
              <a:ext cx="7" cy="13"/>
            </a:xfrm>
            <a:custGeom>
              <a:avLst/>
              <a:gdLst/>
              <a:ahLst/>
              <a:cxnLst/>
              <a:rect l="l" t="t" r="r" b="b"/>
              <a:pathLst>
                <a:path w="163" h="240" extrusionOk="0">
                  <a:moveTo>
                    <a:pt x="163" y="240"/>
                  </a:moveTo>
                  <a:lnTo>
                    <a:pt x="162" y="235"/>
                  </a:lnTo>
                  <a:lnTo>
                    <a:pt x="156" y="225"/>
                  </a:lnTo>
                  <a:lnTo>
                    <a:pt x="145" y="208"/>
                  </a:lnTo>
                  <a:lnTo>
                    <a:pt x="129" y="183"/>
                  </a:lnTo>
                  <a:lnTo>
                    <a:pt x="110" y="150"/>
                  </a:lnTo>
                  <a:lnTo>
                    <a:pt x="89" y="110"/>
                  </a:lnTo>
                  <a:lnTo>
                    <a:pt x="64" y="59"/>
                  </a:lnTo>
                  <a:lnTo>
                    <a:pt x="39" y="0"/>
                  </a:lnTo>
                  <a:lnTo>
                    <a:pt x="34" y="2"/>
                  </a:lnTo>
                  <a:lnTo>
                    <a:pt x="28" y="5"/>
                  </a:lnTo>
                  <a:lnTo>
                    <a:pt x="24" y="7"/>
                  </a:lnTo>
                  <a:lnTo>
                    <a:pt x="19" y="9"/>
                  </a:lnTo>
                  <a:lnTo>
                    <a:pt x="14" y="11"/>
                  </a:lnTo>
                  <a:lnTo>
                    <a:pt x="10" y="13"/>
                  </a:lnTo>
                  <a:lnTo>
                    <a:pt x="5" y="15"/>
                  </a:lnTo>
                  <a:lnTo>
                    <a:pt x="0" y="17"/>
                  </a:lnTo>
                  <a:lnTo>
                    <a:pt x="13" y="48"/>
                  </a:lnTo>
                  <a:lnTo>
                    <a:pt x="26" y="75"/>
                  </a:lnTo>
                  <a:lnTo>
                    <a:pt x="41" y="102"/>
                  </a:lnTo>
                  <a:lnTo>
                    <a:pt x="54" y="124"/>
                  </a:lnTo>
                  <a:lnTo>
                    <a:pt x="68" y="145"/>
                  </a:lnTo>
                  <a:lnTo>
                    <a:pt x="82" y="163"/>
                  </a:lnTo>
                  <a:lnTo>
                    <a:pt x="94" y="180"/>
                  </a:lnTo>
                  <a:lnTo>
                    <a:pt x="106" y="193"/>
                  </a:lnTo>
                  <a:lnTo>
                    <a:pt x="117" y="205"/>
                  </a:lnTo>
                  <a:lnTo>
                    <a:pt x="127" y="215"/>
                  </a:lnTo>
                  <a:lnTo>
                    <a:pt x="138" y="224"/>
                  </a:lnTo>
                  <a:lnTo>
                    <a:pt x="146" y="230"/>
                  </a:lnTo>
                  <a:lnTo>
                    <a:pt x="152" y="234"/>
                  </a:lnTo>
                  <a:lnTo>
                    <a:pt x="158" y="238"/>
                  </a:lnTo>
                  <a:lnTo>
                    <a:pt x="161" y="240"/>
                  </a:lnTo>
                  <a:lnTo>
                    <a:pt x="163" y="240"/>
                  </a:lnTo>
                  <a:close/>
                </a:path>
              </a:pathLst>
            </a:custGeom>
            <a:solidFill>
              <a:srgbClr val="9199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9" name="Google Shape;479;p10"/>
            <p:cNvSpPr/>
            <p:nvPr/>
          </p:nvSpPr>
          <p:spPr>
            <a:xfrm>
              <a:off x="3441" y="3449"/>
              <a:ext cx="2" cy="5"/>
            </a:xfrm>
            <a:custGeom>
              <a:avLst/>
              <a:gdLst/>
              <a:ahLst/>
              <a:cxnLst/>
              <a:rect l="l" t="t" r="r" b="b"/>
              <a:pathLst>
                <a:path w="48" h="99" extrusionOk="0">
                  <a:moveTo>
                    <a:pt x="13" y="0"/>
                  </a:moveTo>
                  <a:lnTo>
                    <a:pt x="44" y="76"/>
                  </a:lnTo>
                  <a:lnTo>
                    <a:pt x="48" y="92"/>
                  </a:lnTo>
                  <a:lnTo>
                    <a:pt x="46" y="99"/>
                  </a:lnTo>
                  <a:lnTo>
                    <a:pt x="39" y="96"/>
                  </a:lnTo>
                  <a:lnTo>
                    <a:pt x="31" y="83"/>
                  </a:lnTo>
                  <a:lnTo>
                    <a:pt x="0" y="7"/>
                  </a:lnTo>
                  <a:lnTo>
                    <a:pt x="13" y="0"/>
                  </a:lnTo>
                  <a:close/>
                </a:path>
              </a:pathLst>
            </a:custGeom>
            <a:solidFill>
              <a:srgbClr val="2B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80" name="Google Shape;480;p10"/>
          <p:cNvSpPr/>
          <p:nvPr/>
        </p:nvSpPr>
        <p:spPr>
          <a:xfrm>
            <a:off x="2209800" y="4438650"/>
            <a:ext cx="3048000" cy="1295400"/>
          </a:xfrm>
          <a:prstGeom prst="ellipse">
            <a:avLst/>
          </a:prstGeom>
          <a:solidFill>
            <a:srgbClr val="FF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81" name="Google Shape;481;p10"/>
          <p:cNvGrpSpPr/>
          <p:nvPr/>
        </p:nvGrpSpPr>
        <p:grpSpPr>
          <a:xfrm>
            <a:off x="4038600" y="4591050"/>
            <a:ext cx="838199" cy="762000"/>
            <a:chOff x="4608" y="1680"/>
            <a:chExt cx="528" cy="480"/>
          </a:xfrm>
        </p:grpSpPr>
        <p:grpSp>
          <p:nvGrpSpPr>
            <p:cNvPr id="482" name="Google Shape;482;p10"/>
            <p:cNvGrpSpPr/>
            <p:nvPr/>
          </p:nvGrpSpPr>
          <p:grpSpPr>
            <a:xfrm>
              <a:off x="4608" y="1834"/>
              <a:ext cx="528" cy="326"/>
              <a:chOff x="4608" y="1834"/>
              <a:chExt cx="528" cy="326"/>
            </a:xfrm>
          </p:grpSpPr>
          <p:sp>
            <p:nvSpPr>
              <p:cNvPr id="483" name="Google Shape;483;p10"/>
              <p:cNvSpPr/>
              <p:nvPr/>
            </p:nvSpPr>
            <p:spPr>
              <a:xfrm>
                <a:off x="4961" y="2004"/>
                <a:ext cx="157" cy="156"/>
              </a:xfrm>
              <a:custGeom>
                <a:avLst/>
                <a:gdLst/>
                <a:ahLst/>
                <a:cxnLst/>
                <a:rect l="l" t="t" r="r" b="b"/>
                <a:pathLst>
                  <a:path w="1567" h="2024" extrusionOk="0">
                    <a:moveTo>
                      <a:pt x="1332" y="133"/>
                    </a:moveTo>
                    <a:lnTo>
                      <a:pt x="647" y="997"/>
                    </a:lnTo>
                    <a:lnTo>
                      <a:pt x="0" y="1661"/>
                    </a:lnTo>
                    <a:lnTo>
                      <a:pt x="0" y="2024"/>
                    </a:lnTo>
                    <a:lnTo>
                      <a:pt x="1567" y="531"/>
                    </a:lnTo>
                    <a:lnTo>
                      <a:pt x="1567" y="0"/>
                    </a:lnTo>
                    <a:lnTo>
                      <a:pt x="1332" y="133"/>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4" name="Google Shape;484;p10"/>
              <p:cNvSpPr/>
              <p:nvPr/>
            </p:nvSpPr>
            <p:spPr>
              <a:xfrm>
                <a:off x="4961" y="2004"/>
                <a:ext cx="157" cy="156"/>
              </a:xfrm>
              <a:custGeom>
                <a:avLst/>
                <a:gdLst/>
                <a:ahLst/>
                <a:cxnLst/>
                <a:rect l="l" t="t" r="r" b="b"/>
                <a:pathLst>
                  <a:path w="1567" h="2024" extrusionOk="0">
                    <a:moveTo>
                      <a:pt x="1332" y="133"/>
                    </a:moveTo>
                    <a:lnTo>
                      <a:pt x="647" y="997"/>
                    </a:lnTo>
                    <a:lnTo>
                      <a:pt x="0" y="1661"/>
                    </a:lnTo>
                    <a:lnTo>
                      <a:pt x="0" y="2024"/>
                    </a:lnTo>
                    <a:lnTo>
                      <a:pt x="1567" y="531"/>
                    </a:lnTo>
                    <a:lnTo>
                      <a:pt x="1567" y="0"/>
                    </a:lnTo>
                    <a:lnTo>
                      <a:pt x="1332" y="133"/>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5" name="Google Shape;485;p10"/>
              <p:cNvSpPr/>
              <p:nvPr/>
            </p:nvSpPr>
            <p:spPr>
              <a:xfrm>
                <a:off x="4608" y="2058"/>
                <a:ext cx="353" cy="101"/>
              </a:xfrm>
              <a:custGeom>
                <a:avLst/>
                <a:gdLst/>
                <a:ahLst/>
                <a:cxnLst/>
                <a:rect l="l" t="t" r="r" b="b"/>
                <a:pathLst>
                  <a:path w="3534" h="1320" extrusionOk="0">
                    <a:moveTo>
                      <a:pt x="0" y="28"/>
                    </a:moveTo>
                    <a:lnTo>
                      <a:pt x="0" y="257"/>
                    </a:lnTo>
                    <a:lnTo>
                      <a:pt x="3534" y="1320"/>
                    </a:lnTo>
                    <a:lnTo>
                      <a:pt x="3534" y="1090"/>
                    </a:lnTo>
                    <a:lnTo>
                      <a:pt x="3467" y="1033"/>
                    </a:lnTo>
                    <a:lnTo>
                      <a:pt x="93" y="0"/>
                    </a:lnTo>
                    <a:lnTo>
                      <a:pt x="0" y="28"/>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6" name="Google Shape;486;p10"/>
              <p:cNvSpPr/>
              <p:nvPr/>
            </p:nvSpPr>
            <p:spPr>
              <a:xfrm>
                <a:off x="4608" y="2058"/>
                <a:ext cx="353" cy="101"/>
              </a:xfrm>
              <a:custGeom>
                <a:avLst/>
                <a:gdLst/>
                <a:ahLst/>
                <a:cxnLst/>
                <a:rect l="l" t="t" r="r" b="b"/>
                <a:pathLst>
                  <a:path w="3534" h="1320" extrusionOk="0">
                    <a:moveTo>
                      <a:pt x="0" y="28"/>
                    </a:moveTo>
                    <a:lnTo>
                      <a:pt x="0" y="257"/>
                    </a:lnTo>
                    <a:lnTo>
                      <a:pt x="3534" y="1320"/>
                    </a:lnTo>
                    <a:lnTo>
                      <a:pt x="3534" y="1090"/>
                    </a:lnTo>
                    <a:lnTo>
                      <a:pt x="3467" y="1033"/>
                    </a:lnTo>
                    <a:lnTo>
                      <a:pt x="93" y="0"/>
                    </a:lnTo>
                    <a:lnTo>
                      <a:pt x="0" y="28"/>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7" name="Google Shape;487;p10"/>
              <p:cNvSpPr/>
              <p:nvPr/>
            </p:nvSpPr>
            <p:spPr>
              <a:xfrm>
                <a:off x="5042" y="2042"/>
                <a:ext cx="56" cy="47"/>
              </a:xfrm>
              <a:custGeom>
                <a:avLst/>
                <a:gdLst/>
                <a:ahLst/>
                <a:cxnLst/>
                <a:rect l="l" t="t" r="r" b="b"/>
                <a:pathLst>
                  <a:path w="560" h="618" extrusionOk="0">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8" name="Google Shape;488;p10"/>
              <p:cNvSpPr/>
              <p:nvPr/>
            </p:nvSpPr>
            <p:spPr>
              <a:xfrm>
                <a:off x="5042" y="2042"/>
                <a:ext cx="56" cy="47"/>
              </a:xfrm>
              <a:custGeom>
                <a:avLst/>
                <a:gdLst/>
                <a:ahLst/>
                <a:cxnLst/>
                <a:rect l="l" t="t" r="r" b="b"/>
                <a:pathLst>
                  <a:path w="560" h="618" extrusionOk="0">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489" name="Google Shape;489;p10"/>
              <p:cNvCxnSpPr/>
              <p:nvPr/>
            </p:nvCxnSpPr>
            <p:spPr>
              <a:xfrm flipH="1">
                <a:off x="5055" y="2078"/>
                <a:ext cx="4" cy="1"/>
              </a:xfrm>
              <a:prstGeom prst="straightConnector1">
                <a:avLst/>
              </a:prstGeom>
              <a:noFill/>
              <a:ln w="9525" cap="flat" cmpd="sng">
                <a:solidFill>
                  <a:srgbClr val="000000"/>
                </a:solidFill>
                <a:prstDash val="solid"/>
                <a:round/>
                <a:headEnd type="none" w="med" len="med"/>
                <a:tailEnd type="none" w="med" len="med"/>
              </a:ln>
            </p:spPr>
          </p:cxnSp>
          <p:cxnSp>
            <p:nvCxnSpPr>
              <p:cNvPr id="490" name="Google Shape;490;p10"/>
              <p:cNvCxnSpPr/>
              <p:nvPr/>
            </p:nvCxnSpPr>
            <p:spPr>
              <a:xfrm>
                <a:off x="5079" y="2058"/>
                <a:ext cx="5" cy="1"/>
              </a:xfrm>
              <a:prstGeom prst="straightConnector1">
                <a:avLst/>
              </a:prstGeom>
              <a:noFill/>
              <a:ln w="9525" cap="flat" cmpd="sng">
                <a:solidFill>
                  <a:srgbClr val="000000"/>
                </a:solidFill>
                <a:prstDash val="solid"/>
                <a:round/>
                <a:headEnd type="none" w="med" len="med"/>
                <a:tailEnd type="none" w="med" len="med"/>
              </a:ln>
            </p:spPr>
          </p:cxnSp>
          <p:cxnSp>
            <p:nvCxnSpPr>
              <p:cNvPr id="491" name="Google Shape;491;p10"/>
              <p:cNvCxnSpPr/>
              <p:nvPr/>
            </p:nvCxnSpPr>
            <p:spPr>
              <a:xfrm flipH="1">
                <a:off x="5078" y="2062"/>
                <a:ext cx="6" cy="1"/>
              </a:xfrm>
              <a:prstGeom prst="straightConnector1">
                <a:avLst/>
              </a:prstGeom>
              <a:noFill/>
              <a:ln w="9525" cap="flat" cmpd="sng">
                <a:solidFill>
                  <a:srgbClr val="000000"/>
                </a:solidFill>
                <a:prstDash val="solid"/>
                <a:round/>
                <a:headEnd type="none" w="med" len="med"/>
                <a:tailEnd type="none" w="med" len="med"/>
              </a:ln>
            </p:spPr>
          </p:cxnSp>
          <p:sp>
            <p:nvSpPr>
              <p:cNvPr id="492" name="Google Shape;492;p10"/>
              <p:cNvSpPr/>
              <p:nvPr/>
            </p:nvSpPr>
            <p:spPr>
              <a:xfrm>
                <a:off x="5040" y="2080"/>
                <a:ext cx="3" cy="13"/>
              </a:xfrm>
              <a:custGeom>
                <a:avLst/>
                <a:gdLst/>
                <a:ahLst/>
                <a:cxnLst/>
                <a:rect l="l" t="t" r="r" b="b"/>
                <a:pathLst>
                  <a:path w="37" h="169" extrusionOk="0">
                    <a:moveTo>
                      <a:pt x="0" y="15"/>
                    </a:moveTo>
                    <a:lnTo>
                      <a:pt x="0" y="169"/>
                    </a:lnTo>
                    <a:lnTo>
                      <a:pt x="37" y="154"/>
                    </a:lnTo>
                    <a:lnTo>
                      <a:pt x="37" y="0"/>
                    </a:lnTo>
                    <a:lnTo>
                      <a:pt x="0" y="15"/>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3" name="Google Shape;493;p10"/>
              <p:cNvSpPr/>
              <p:nvPr/>
            </p:nvSpPr>
            <p:spPr>
              <a:xfrm>
                <a:off x="5040" y="2080"/>
                <a:ext cx="3" cy="13"/>
              </a:xfrm>
              <a:custGeom>
                <a:avLst/>
                <a:gdLst/>
                <a:ahLst/>
                <a:cxnLst/>
                <a:rect l="l" t="t" r="r" b="b"/>
                <a:pathLst>
                  <a:path w="37" h="169" extrusionOk="0">
                    <a:moveTo>
                      <a:pt x="0" y="15"/>
                    </a:moveTo>
                    <a:lnTo>
                      <a:pt x="0" y="169"/>
                    </a:lnTo>
                    <a:lnTo>
                      <a:pt x="37" y="154"/>
                    </a:lnTo>
                    <a:lnTo>
                      <a:pt x="37" y="0"/>
                    </a:lnTo>
                    <a:lnTo>
                      <a:pt x="0" y="15"/>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494" name="Google Shape;494;p10"/>
              <p:cNvCxnSpPr/>
              <p:nvPr/>
            </p:nvCxnSpPr>
            <p:spPr>
              <a:xfrm>
                <a:off x="4697" y="2004"/>
                <a:ext cx="343" cy="70"/>
              </a:xfrm>
              <a:prstGeom prst="straightConnector1">
                <a:avLst/>
              </a:prstGeom>
              <a:noFill/>
              <a:ln w="9525" cap="flat" cmpd="sng">
                <a:solidFill>
                  <a:srgbClr val="000000"/>
                </a:solidFill>
                <a:prstDash val="solid"/>
                <a:round/>
                <a:headEnd type="none" w="med" len="med"/>
                <a:tailEnd type="none" w="med" len="med"/>
              </a:ln>
            </p:spPr>
          </p:cxnSp>
          <p:sp>
            <p:nvSpPr>
              <p:cNvPr id="495" name="Google Shape;495;p10"/>
              <p:cNvSpPr/>
              <p:nvPr/>
            </p:nvSpPr>
            <p:spPr>
              <a:xfrm>
                <a:off x="4608" y="1986"/>
                <a:ext cx="510" cy="155"/>
              </a:xfrm>
              <a:custGeom>
                <a:avLst/>
                <a:gdLst/>
                <a:ahLst/>
                <a:cxnLst/>
                <a:rect l="l" t="t" r="r" b="b"/>
                <a:pathLst>
                  <a:path w="5101" h="2021" extrusionOk="0">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p10"/>
              <p:cNvSpPr/>
              <p:nvPr/>
            </p:nvSpPr>
            <p:spPr>
              <a:xfrm>
                <a:off x="4608" y="1986"/>
                <a:ext cx="510" cy="155"/>
              </a:xfrm>
              <a:custGeom>
                <a:avLst/>
                <a:gdLst/>
                <a:ahLst/>
                <a:cxnLst/>
                <a:rect l="l" t="t" r="r" b="b"/>
                <a:pathLst>
                  <a:path w="5101" h="2021" extrusionOk="0">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10"/>
              <p:cNvSpPr/>
              <p:nvPr/>
            </p:nvSpPr>
            <p:spPr>
              <a:xfrm>
                <a:off x="4706" y="1998"/>
                <a:ext cx="31" cy="10"/>
              </a:xfrm>
              <a:custGeom>
                <a:avLst/>
                <a:gdLst/>
                <a:ahLst/>
                <a:cxnLst/>
                <a:rect l="l" t="t" r="r" b="b"/>
                <a:pathLst>
                  <a:path w="306" h="139" extrusionOk="0">
                    <a:moveTo>
                      <a:pt x="117" y="0"/>
                    </a:moveTo>
                    <a:lnTo>
                      <a:pt x="0" y="82"/>
                    </a:lnTo>
                    <a:lnTo>
                      <a:pt x="191" y="139"/>
                    </a:lnTo>
                    <a:lnTo>
                      <a:pt x="306" y="51"/>
                    </a:lnTo>
                    <a:lnTo>
                      <a:pt x="117"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8" name="Google Shape;498;p10"/>
              <p:cNvSpPr/>
              <p:nvPr/>
            </p:nvSpPr>
            <p:spPr>
              <a:xfrm>
                <a:off x="4706" y="1998"/>
                <a:ext cx="31" cy="10"/>
              </a:xfrm>
              <a:custGeom>
                <a:avLst/>
                <a:gdLst/>
                <a:ahLst/>
                <a:cxnLst/>
                <a:rect l="l" t="t" r="r" b="b"/>
                <a:pathLst>
                  <a:path w="306" h="139" extrusionOk="0">
                    <a:moveTo>
                      <a:pt x="117" y="0"/>
                    </a:moveTo>
                    <a:lnTo>
                      <a:pt x="0" y="82"/>
                    </a:lnTo>
                    <a:lnTo>
                      <a:pt x="191" y="139"/>
                    </a:lnTo>
                    <a:lnTo>
                      <a:pt x="306" y="51"/>
                    </a:lnTo>
                    <a:lnTo>
                      <a:pt x="117"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9" name="Google Shape;499;p10"/>
              <p:cNvSpPr/>
              <p:nvPr/>
            </p:nvSpPr>
            <p:spPr>
              <a:xfrm>
                <a:off x="4660" y="2018"/>
                <a:ext cx="306" cy="97"/>
              </a:xfrm>
              <a:custGeom>
                <a:avLst/>
                <a:gdLst/>
                <a:ahLst/>
                <a:cxnLst/>
                <a:rect l="l" t="t" r="r" b="b"/>
                <a:pathLst>
                  <a:path w="3060" h="1260" extrusionOk="0">
                    <a:moveTo>
                      <a:pt x="401" y="0"/>
                    </a:moveTo>
                    <a:lnTo>
                      <a:pt x="225" y="139"/>
                    </a:lnTo>
                    <a:lnTo>
                      <a:pt x="189" y="235"/>
                    </a:lnTo>
                    <a:lnTo>
                      <a:pt x="0" y="457"/>
                    </a:lnTo>
                    <a:lnTo>
                      <a:pt x="2688" y="1260"/>
                    </a:lnTo>
                    <a:lnTo>
                      <a:pt x="2833" y="1106"/>
                    </a:lnTo>
                    <a:lnTo>
                      <a:pt x="3060" y="730"/>
                    </a:lnTo>
                    <a:lnTo>
                      <a:pt x="2973" y="693"/>
                    </a:lnTo>
                    <a:lnTo>
                      <a:pt x="401"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0" name="Google Shape;500;p10"/>
              <p:cNvSpPr/>
              <p:nvPr/>
            </p:nvSpPr>
            <p:spPr>
              <a:xfrm>
                <a:off x="4660" y="2018"/>
                <a:ext cx="306" cy="97"/>
              </a:xfrm>
              <a:custGeom>
                <a:avLst/>
                <a:gdLst/>
                <a:ahLst/>
                <a:cxnLst/>
                <a:rect l="l" t="t" r="r" b="b"/>
                <a:pathLst>
                  <a:path w="3060" h="1260" extrusionOk="0">
                    <a:moveTo>
                      <a:pt x="401" y="0"/>
                    </a:moveTo>
                    <a:lnTo>
                      <a:pt x="225" y="139"/>
                    </a:lnTo>
                    <a:lnTo>
                      <a:pt x="189" y="235"/>
                    </a:lnTo>
                    <a:lnTo>
                      <a:pt x="0" y="457"/>
                    </a:lnTo>
                    <a:lnTo>
                      <a:pt x="2688" y="1260"/>
                    </a:lnTo>
                    <a:lnTo>
                      <a:pt x="2833" y="1106"/>
                    </a:lnTo>
                    <a:lnTo>
                      <a:pt x="3060" y="730"/>
                    </a:lnTo>
                    <a:lnTo>
                      <a:pt x="2973" y="693"/>
                    </a:lnTo>
                    <a:lnTo>
                      <a:pt x="40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501" name="Google Shape;501;p10"/>
              <p:cNvCxnSpPr/>
              <p:nvPr/>
            </p:nvCxnSpPr>
            <p:spPr>
              <a:xfrm>
                <a:off x="4695" y="2029"/>
                <a:ext cx="253" cy="52"/>
              </a:xfrm>
              <a:prstGeom prst="straightConnector1">
                <a:avLst/>
              </a:prstGeom>
              <a:noFill/>
              <a:ln w="9525" cap="flat" cmpd="sng">
                <a:solidFill>
                  <a:srgbClr val="000000"/>
                </a:solidFill>
                <a:prstDash val="solid"/>
                <a:round/>
                <a:headEnd type="none" w="med" len="med"/>
                <a:tailEnd type="none" w="med" len="med"/>
              </a:ln>
            </p:spPr>
          </p:cxnSp>
          <p:cxnSp>
            <p:nvCxnSpPr>
              <p:cNvPr id="502" name="Google Shape;502;p10"/>
              <p:cNvCxnSpPr/>
              <p:nvPr/>
            </p:nvCxnSpPr>
            <p:spPr>
              <a:xfrm>
                <a:off x="4686" y="2036"/>
                <a:ext cx="250" cy="54"/>
              </a:xfrm>
              <a:prstGeom prst="straightConnector1">
                <a:avLst/>
              </a:prstGeom>
              <a:noFill/>
              <a:ln w="9525" cap="flat" cmpd="sng">
                <a:solidFill>
                  <a:srgbClr val="000000"/>
                </a:solidFill>
                <a:prstDash val="solid"/>
                <a:round/>
                <a:headEnd type="none" w="med" len="med"/>
                <a:tailEnd type="none" w="med" len="med"/>
              </a:ln>
            </p:spPr>
          </p:cxnSp>
          <p:cxnSp>
            <p:nvCxnSpPr>
              <p:cNvPr id="503" name="Google Shape;503;p10"/>
              <p:cNvCxnSpPr/>
              <p:nvPr/>
            </p:nvCxnSpPr>
            <p:spPr>
              <a:xfrm>
                <a:off x="4677" y="2046"/>
                <a:ext cx="257" cy="54"/>
              </a:xfrm>
              <a:prstGeom prst="straightConnector1">
                <a:avLst/>
              </a:prstGeom>
              <a:noFill/>
              <a:ln w="9525" cap="flat" cmpd="sng">
                <a:solidFill>
                  <a:srgbClr val="000000"/>
                </a:solidFill>
                <a:prstDash val="solid"/>
                <a:round/>
                <a:headEnd type="none" w="med" len="med"/>
                <a:tailEnd type="none" w="med" len="med"/>
              </a:ln>
            </p:spPr>
          </p:cxnSp>
          <p:cxnSp>
            <p:nvCxnSpPr>
              <p:cNvPr id="504" name="Google Shape;504;p10"/>
              <p:cNvCxnSpPr/>
              <p:nvPr/>
            </p:nvCxnSpPr>
            <p:spPr>
              <a:xfrm flipH="1">
                <a:off x="4702" y="2033"/>
                <a:ext cx="10" cy="6"/>
              </a:xfrm>
              <a:prstGeom prst="straightConnector1">
                <a:avLst/>
              </a:prstGeom>
              <a:noFill/>
              <a:ln w="9525" cap="flat" cmpd="sng">
                <a:solidFill>
                  <a:srgbClr val="000000"/>
                </a:solidFill>
                <a:prstDash val="solid"/>
                <a:round/>
                <a:headEnd type="none" w="med" len="med"/>
                <a:tailEnd type="none" w="med" len="med"/>
              </a:ln>
            </p:spPr>
          </p:cxnSp>
          <p:cxnSp>
            <p:nvCxnSpPr>
              <p:cNvPr id="505" name="Google Shape;505;p10"/>
              <p:cNvCxnSpPr/>
              <p:nvPr/>
            </p:nvCxnSpPr>
            <p:spPr>
              <a:xfrm flipH="1">
                <a:off x="4725" y="2027"/>
                <a:ext cx="10" cy="8"/>
              </a:xfrm>
              <a:prstGeom prst="straightConnector1">
                <a:avLst/>
              </a:prstGeom>
              <a:noFill/>
              <a:ln w="9525" cap="flat" cmpd="sng">
                <a:solidFill>
                  <a:srgbClr val="000000"/>
                </a:solidFill>
                <a:prstDash val="solid"/>
                <a:round/>
                <a:headEnd type="none" w="med" len="med"/>
                <a:tailEnd type="none" w="med" len="med"/>
              </a:ln>
            </p:spPr>
          </p:cxnSp>
          <p:cxnSp>
            <p:nvCxnSpPr>
              <p:cNvPr id="506" name="Google Shape;506;p10"/>
              <p:cNvCxnSpPr/>
              <p:nvPr/>
            </p:nvCxnSpPr>
            <p:spPr>
              <a:xfrm flipH="1">
                <a:off x="4706" y="2024"/>
                <a:ext cx="11" cy="8"/>
              </a:xfrm>
              <a:prstGeom prst="straightConnector1">
                <a:avLst/>
              </a:prstGeom>
              <a:noFill/>
              <a:ln w="9525" cap="flat" cmpd="sng">
                <a:solidFill>
                  <a:srgbClr val="000000"/>
                </a:solidFill>
                <a:prstDash val="solid"/>
                <a:round/>
                <a:headEnd type="none" w="med" len="med"/>
                <a:tailEnd type="none" w="med" len="med"/>
              </a:ln>
            </p:spPr>
          </p:cxnSp>
          <p:cxnSp>
            <p:nvCxnSpPr>
              <p:cNvPr id="507" name="Google Shape;507;p10"/>
              <p:cNvCxnSpPr/>
              <p:nvPr/>
            </p:nvCxnSpPr>
            <p:spPr>
              <a:xfrm flipH="1">
                <a:off x="4743" y="2032"/>
                <a:ext cx="10" cy="6"/>
              </a:xfrm>
              <a:prstGeom prst="straightConnector1">
                <a:avLst/>
              </a:prstGeom>
              <a:noFill/>
              <a:ln w="9525" cap="flat" cmpd="sng">
                <a:solidFill>
                  <a:srgbClr val="000000"/>
                </a:solidFill>
                <a:prstDash val="solid"/>
                <a:round/>
                <a:headEnd type="none" w="med" len="med"/>
                <a:tailEnd type="none" w="med" len="med"/>
              </a:ln>
            </p:spPr>
          </p:cxnSp>
          <p:cxnSp>
            <p:nvCxnSpPr>
              <p:cNvPr id="508" name="Google Shape;508;p10"/>
              <p:cNvCxnSpPr/>
              <p:nvPr/>
            </p:nvCxnSpPr>
            <p:spPr>
              <a:xfrm flipH="1">
                <a:off x="4762" y="2036"/>
                <a:ext cx="11" cy="6"/>
              </a:xfrm>
              <a:prstGeom prst="straightConnector1">
                <a:avLst/>
              </a:prstGeom>
              <a:noFill/>
              <a:ln w="9525" cap="flat" cmpd="sng">
                <a:solidFill>
                  <a:srgbClr val="000000"/>
                </a:solidFill>
                <a:prstDash val="solid"/>
                <a:round/>
                <a:headEnd type="none" w="med" len="med"/>
                <a:tailEnd type="none" w="med" len="med"/>
              </a:ln>
            </p:spPr>
          </p:cxnSp>
          <p:cxnSp>
            <p:nvCxnSpPr>
              <p:cNvPr id="509" name="Google Shape;509;p10"/>
              <p:cNvCxnSpPr/>
              <p:nvPr/>
            </p:nvCxnSpPr>
            <p:spPr>
              <a:xfrm flipH="1">
                <a:off x="4795" y="2063"/>
                <a:ext cx="13" cy="7"/>
              </a:xfrm>
              <a:prstGeom prst="straightConnector1">
                <a:avLst/>
              </a:prstGeom>
              <a:noFill/>
              <a:ln w="9525" cap="flat" cmpd="sng">
                <a:solidFill>
                  <a:srgbClr val="000000"/>
                </a:solidFill>
                <a:prstDash val="solid"/>
                <a:round/>
                <a:headEnd type="none" w="med" len="med"/>
                <a:tailEnd type="none" w="med" len="med"/>
              </a:ln>
            </p:spPr>
          </p:cxnSp>
          <p:cxnSp>
            <p:nvCxnSpPr>
              <p:cNvPr id="510" name="Google Shape;510;p10"/>
              <p:cNvCxnSpPr/>
              <p:nvPr/>
            </p:nvCxnSpPr>
            <p:spPr>
              <a:xfrm flipH="1">
                <a:off x="4816" y="2067"/>
                <a:ext cx="11" cy="8"/>
              </a:xfrm>
              <a:prstGeom prst="straightConnector1">
                <a:avLst/>
              </a:prstGeom>
              <a:noFill/>
              <a:ln w="9525" cap="flat" cmpd="sng">
                <a:solidFill>
                  <a:srgbClr val="000000"/>
                </a:solidFill>
                <a:prstDash val="solid"/>
                <a:round/>
                <a:headEnd type="none" w="med" len="med"/>
                <a:tailEnd type="none" w="med" len="med"/>
              </a:ln>
            </p:spPr>
          </p:cxnSp>
          <p:cxnSp>
            <p:nvCxnSpPr>
              <p:cNvPr id="511" name="Google Shape;511;p10"/>
              <p:cNvCxnSpPr/>
              <p:nvPr/>
            </p:nvCxnSpPr>
            <p:spPr>
              <a:xfrm flipH="1">
                <a:off x="4835" y="2071"/>
                <a:ext cx="12" cy="8"/>
              </a:xfrm>
              <a:prstGeom prst="straightConnector1">
                <a:avLst/>
              </a:prstGeom>
              <a:noFill/>
              <a:ln w="9525" cap="flat" cmpd="sng">
                <a:solidFill>
                  <a:srgbClr val="000000"/>
                </a:solidFill>
                <a:prstDash val="solid"/>
                <a:round/>
                <a:headEnd type="none" w="med" len="med"/>
                <a:tailEnd type="none" w="med" len="med"/>
              </a:ln>
            </p:spPr>
          </p:cxnSp>
          <p:cxnSp>
            <p:nvCxnSpPr>
              <p:cNvPr id="512" name="Google Shape;512;p10"/>
              <p:cNvCxnSpPr/>
              <p:nvPr/>
            </p:nvCxnSpPr>
            <p:spPr>
              <a:xfrm flipH="1">
                <a:off x="4858" y="2076"/>
                <a:ext cx="14" cy="8"/>
              </a:xfrm>
              <a:prstGeom prst="straightConnector1">
                <a:avLst/>
              </a:prstGeom>
              <a:noFill/>
              <a:ln w="9525" cap="flat" cmpd="sng">
                <a:solidFill>
                  <a:srgbClr val="000000"/>
                </a:solidFill>
                <a:prstDash val="solid"/>
                <a:round/>
                <a:headEnd type="none" w="med" len="med"/>
                <a:tailEnd type="none" w="med" len="med"/>
              </a:ln>
            </p:spPr>
          </p:cxnSp>
          <p:cxnSp>
            <p:nvCxnSpPr>
              <p:cNvPr id="513" name="Google Shape;513;p10"/>
              <p:cNvCxnSpPr/>
              <p:nvPr/>
            </p:nvCxnSpPr>
            <p:spPr>
              <a:xfrm flipH="1">
                <a:off x="4881" y="2081"/>
                <a:ext cx="12" cy="7"/>
              </a:xfrm>
              <a:prstGeom prst="straightConnector1">
                <a:avLst/>
              </a:prstGeom>
              <a:noFill/>
              <a:ln w="9525" cap="flat" cmpd="sng">
                <a:solidFill>
                  <a:srgbClr val="000000"/>
                </a:solidFill>
                <a:prstDash val="solid"/>
                <a:round/>
                <a:headEnd type="none" w="med" len="med"/>
                <a:tailEnd type="none" w="med" len="med"/>
              </a:ln>
            </p:spPr>
          </p:cxnSp>
          <p:cxnSp>
            <p:nvCxnSpPr>
              <p:cNvPr id="514" name="Google Shape;514;p10"/>
              <p:cNvCxnSpPr/>
              <p:nvPr/>
            </p:nvCxnSpPr>
            <p:spPr>
              <a:xfrm flipH="1">
                <a:off x="4903" y="2086"/>
                <a:ext cx="12" cy="7"/>
              </a:xfrm>
              <a:prstGeom prst="straightConnector1">
                <a:avLst/>
              </a:prstGeom>
              <a:noFill/>
              <a:ln w="9525" cap="flat" cmpd="sng">
                <a:solidFill>
                  <a:srgbClr val="000000"/>
                </a:solidFill>
                <a:prstDash val="solid"/>
                <a:round/>
                <a:headEnd type="none" w="med" len="med"/>
                <a:tailEnd type="none" w="med" len="med"/>
              </a:ln>
            </p:spPr>
          </p:cxnSp>
          <p:cxnSp>
            <p:nvCxnSpPr>
              <p:cNvPr id="515" name="Google Shape;515;p10"/>
              <p:cNvCxnSpPr/>
              <p:nvPr/>
            </p:nvCxnSpPr>
            <p:spPr>
              <a:xfrm flipH="1">
                <a:off x="4907" y="2074"/>
                <a:ext cx="13" cy="9"/>
              </a:xfrm>
              <a:prstGeom prst="straightConnector1">
                <a:avLst/>
              </a:prstGeom>
              <a:noFill/>
              <a:ln w="9525" cap="flat" cmpd="sng">
                <a:solidFill>
                  <a:srgbClr val="000000"/>
                </a:solidFill>
                <a:prstDash val="solid"/>
                <a:round/>
                <a:headEnd type="none" w="med" len="med"/>
                <a:tailEnd type="none" w="med" len="med"/>
              </a:ln>
            </p:spPr>
          </p:cxnSp>
          <p:cxnSp>
            <p:nvCxnSpPr>
              <p:cNvPr id="516" name="Google Shape;516;p10"/>
              <p:cNvCxnSpPr/>
              <p:nvPr/>
            </p:nvCxnSpPr>
            <p:spPr>
              <a:xfrm flipH="1">
                <a:off x="4886" y="2070"/>
                <a:ext cx="13" cy="9"/>
              </a:xfrm>
              <a:prstGeom prst="straightConnector1">
                <a:avLst/>
              </a:prstGeom>
              <a:noFill/>
              <a:ln w="9525" cap="flat" cmpd="sng">
                <a:solidFill>
                  <a:srgbClr val="000000"/>
                </a:solidFill>
                <a:prstDash val="solid"/>
                <a:round/>
                <a:headEnd type="none" w="med" len="med"/>
                <a:tailEnd type="none" w="med" len="med"/>
              </a:ln>
            </p:spPr>
          </p:cxnSp>
          <p:cxnSp>
            <p:nvCxnSpPr>
              <p:cNvPr id="517" name="Google Shape;517;p10"/>
              <p:cNvCxnSpPr/>
              <p:nvPr/>
            </p:nvCxnSpPr>
            <p:spPr>
              <a:xfrm flipH="1">
                <a:off x="4864" y="2066"/>
                <a:ext cx="12" cy="8"/>
              </a:xfrm>
              <a:prstGeom prst="straightConnector1">
                <a:avLst/>
              </a:prstGeom>
              <a:noFill/>
              <a:ln w="9525" cap="flat" cmpd="sng">
                <a:solidFill>
                  <a:srgbClr val="000000"/>
                </a:solidFill>
                <a:prstDash val="solid"/>
                <a:round/>
                <a:headEnd type="none" w="med" len="med"/>
                <a:tailEnd type="none" w="med" len="med"/>
              </a:ln>
            </p:spPr>
          </p:cxnSp>
          <p:cxnSp>
            <p:nvCxnSpPr>
              <p:cNvPr id="518" name="Google Shape;518;p10"/>
              <p:cNvCxnSpPr/>
              <p:nvPr/>
            </p:nvCxnSpPr>
            <p:spPr>
              <a:xfrm flipH="1">
                <a:off x="4840" y="2062"/>
                <a:ext cx="13" cy="7"/>
              </a:xfrm>
              <a:prstGeom prst="straightConnector1">
                <a:avLst/>
              </a:prstGeom>
              <a:noFill/>
              <a:ln w="9525" cap="flat" cmpd="sng">
                <a:solidFill>
                  <a:srgbClr val="000000"/>
                </a:solidFill>
                <a:prstDash val="solid"/>
                <a:round/>
                <a:headEnd type="none" w="med" len="med"/>
                <a:tailEnd type="none" w="med" len="med"/>
              </a:ln>
            </p:spPr>
          </p:cxnSp>
          <p:cxnSp>
            <p:nvCxnSpPr>
              <p:cNvPr id="519" name="Google Shape;519;p10"/>
              <p:cNvCxnSpPr/>
              <p:nvPr/>
            </p:nvCxnSpPr>
            <p:spPr>
              <a:xfrm flipH="1">
                <a:off x="4820" y="2057"/>
                <a:ext cx="13" cy="8"/>
              </a:xfrm>
              <a:prstGeom prst="straightConnector1">
                <a:avLst/>
              </a:prstGeom>
              <a:noFill/>
              <a:ln w="9525" cap="flat" cmpd="sng">
                <a:solidFill>
                  <a:srgbClr val="000000"/>
                </a:solidFill>
                <a:prstDash val="solid"/>
                <a:round/>
                <a:headEnd type="none" w="med" len="med"/>
                <a:tailEnd type="none" w="med" len="med"/>
              </a:ln>
            </p:spPr>
          </p:cxnSp>
          <p:cxnSp>
            <p:nvCxnSpPr>
              <p:cNvPr id="520" name="Google Shape;520;p10"/>
              <p:cNvCxnSpPr/>
              <p:nvPr/>
            </p:nvCxnSpPr>
            <p:spPr>
              <a:xfrm flipH="1">
                <a:off x="4802" y="2053"/>
                <a:ext cx="11" cy="8"/>
              </a:xfrm>
              <a:prstGeom prst="straightConnector1">
                <a:avLst/>
              </a:prstGeom>
              <a:noFill/>
              <a:ln w="9525" cap="flat" cmpd="sng">
                <a:solidFill>
                  <a:srgbClr val="000000"/>
                </a:solidFill>
                <a:prstDash val="solid"/>
                <a:round/>
                <a:headEnd type="none" w="med" len="med"/>
                <a:tailEnd type="none" w="med" len="med"/>
              </a:ln>
            </p:spPr>
          </p:cxnSp>
          <p:cxnSp>
            <p:nvCxnSpPr>
              <p:cNvPr id="521" name="Google Shape;521;p10"/>
              <p:cNvCxnSpPr/>
              <p:nvPr/>
            </p:nvCxnSpPr>
            <p:spPr>
              <a:xfrm flipH="1">
                <a:off x="4784" y="2040"/>
                <a:ext cx="11" cy="7"/>
              </a:xfrm>
              <a:prstGeom prst="straightConnector1">
                <a:avLst/>
              </a:prstGeom>
              <a:noFill/>
              <a:ln w="9525" cap="flat" cmpd="sng">
                <a:solidFill>
                  <a:srgbClr val="000000"/>
                </a:solidFill>
                <a:prstDash val="solid"/>
                <a:round/>
                <a:headEnd type="none" w="med" len="med"/>
                <a:tailEnd type="none" w="med" len="med"/>
              </a:ln>
            </p:spPr>
          </p:cxnSp>
          <p:cxnSp>
            <p:nvCxnSpPr>
              <p:cNvPr id="522" name="Google Shape;522;p10"/>
              <p:cNvCxnSpPr/>
              <p:nvPr/>
            </p:nvCxnSpPr>
            <p:spPr>
              <a:xfrm flipH="1">
                <a:off x="4803" y="2044"/>
                <a:ext cx="10" cy="7"/>
              </a:xfrm>
              <a:prstGeom prst="straightConnector1">
                <a:avLst/>
              </a:prstGeom>
              <a:noFill/>
              <a:ln w="9525" cap="flat" cmpd="sng">
                <a:solidFill>
                  <a:srgbClr val="000000"/>
                </a:solidFill>
                <a:prstDash val="solid"/>
                <a:round/>
                <a:headEnd type="none" w="med" len="med"/>
                <a:tailEnd type="none" w="med" len="med"/>
              </a:ln>
            </p:spPr>
          </p:cxnSp>
          <p:cxnSp>
            <p:nvCxnSpPr>
              <p:cNvPr id="523" name="Google Shape;523;p10"/>
              <p:cNvCxnSpPr/>
              <p:nvPr/>
            </p:nvCxnSpPr>
            <p:spPr>
              <a:xfrm flipH="1">
                <a:off x="4825" y="2049"/>
                <a:ext cx="10" cy="6"/>
              </a:xfrm>
              <a:prstGeom prst="straightConnector1">
                <a:avLst/>
              </a:prstGeom>
              <a:noFill/>
              <a:ln w="9525" cap="flat" cmpd="sng">
                <a:solidFill>
                  <a:srgbClr val="000000"/>
                </a:solidFill>
                <a:prstDash val="solid"/>
                <a:round/>
                <a:headEnd type="none" w="med" len="med"/>
                <a:tailEnd type="none" w="med" len="med"/>
              </a:ln>
            </p:spPr>
          </p:cxnSp>
          <p:cxnSp>
            <p:nvCxnSpPr>
              <p:cNvPr id="524" name="Google Shape;524;p10"/>
              <p:cNvCxnSpPr/>
              <p:nvPr/>
            </p:nvCxnSpPr>
            <p:spPr>
              <a:xfrm flipH="1">
                <a:off x="4845" y="2053"/>
                <a:ext cx="11" cy="6"/>
              </a:xfrm>
              <a:prstGeom prst="straightConnector1">
                <a:avLst/>
              </a:prstGeom>
              <a:noFill/>
              <a:ln w="9525" cap="flat" cmpd="sng">
                <a:solidFill>
                  <a:srgbClr val="000000"/>
                </a:solidFill>
                <a:prstDash val="solid"/>
                <a:round/>
                <a:headEnd type="none" w="med" len="med"/>
                <a:tailEnd type="none" w="med" len="med"/>
              </a:ln>
            </p:spPr>
          </p:cxnSp>
          <p:cxnSp>
            <p:nvCxnSpPr>
              <p:cNvPr id="525" name="Google Shape;525;p10"/>
              <p:cNvCxnSpPr/>
              <p:nvPr/>
            </p:nvCxnSpPr>
            <p:spPr>
              <a:xfrm flipH="1">
                <a:off x="4866" y="2056"/>
                <a:ext cx="10" cy="7"/>
              </a:xfrm>
              <a:prstGeom prst="straightConnector1">
                <a:avLst/>
              </a:prstGeom>
              <a:noFill/>
              <a:ln w="9525" cap="flat" cmpd="sng">
                <a:solidFill>
                  <a:srgbClr val="000000"/>
                </a:solidFill>
                <a:prstDash val="solid"/>
                <a:round/>
                <a:headEnd type="none" w="med" len="med"/>
                <a:tailEnd type="none" w="med" len="med"/>
              </a:ln>
            </p:spPr>
          </p:cxnSp>
          <p:cxnSp>
            <p:nvCxnSpPr>
              <p:cNvPr id="526" name="Google Shape;526;p10"/>
              <p:cNvCxnSpPr/>
              <p:nvPr/>
            </p:nvCxnSpPr>
            <p:spPr>
              <a:xfrm flipH="1">
                <a:off x="4886" y="2062"/>
                <a:ext cx="11" cy="7"/>
              </a:xfrm>
              <a:prstGeom prst="straightConnector1">
                <a:avLst/>
              </a:prstGeom>
              <a:noFill/>
              <a:ln w="9525" cap="flat" cmpd="sng">
                <a:solidFill>
                  <a:srgbClr val="000000"/>
                </a:solidFill>
                <a:prstDash val="solid"/>
                <a:round/>
                <a:headEnd type="none" w="med" len="med"/>
                <a:tailEnd type="none" w="med" len="med"/>
              </a:ln>
            </p:spPr>
          </p:cxnSp>
          <p:cxnSp>
            <p:nvCxnSpPr>
              <p:cNvPr id="527" name="Google Shape;527;p10"/>
              <p:cNvCxnSpPr/>
              <p:nvPr/>
            </p:nvCxnSpPr>
            <p:spPr>
              <a:xfrm flipH="1">
                <a:off x="4909" y="2066"/>
                <a:ext cx="11" cy="7"/>
              </a:xfrm>
              <a:prstGeom prst="straightConnector1">
                <a:avLst/>
              </a:prstGeom>
              <a:noFill/>
              <a:ln w="9525" cap="flat" cmpd="sng">
                <a:solidFill>
                  <a:srgbClr val="000000"/>
                </a:solidFill>
                <a:prstDash val="solid"/>
                <a:round/>
                <a:headEnd type="none" w="med" len="med"/>
                <a:tailEnd type="none" w="med" len="med"/>
              </a:ln>
            </p:spPr>
          </p:cxnSp>
          <p:cxnSp>
            <p:nvCxnSpPr>
              <p:cNvPr id="528" name="Google Shape;528;p10"/>
              <p:cNvCxnSpPr/>
              <p:nvPr/>
            </p:nvCxnSpPr>
            <p:spPr>
              <a:xfrm flipH="1">
                <a:off x="4789" y="2073"/>
                <a:ext cx="14" cy="9"/>
              </a:xfrm>
              <a:prstGeom prst="straightConnector1">
                <a:avLst/>
              </a:prstGeom>
              <a:noFill/>
              <a:ln w="9525" cap="flat" cmpd="sng">
                <a:solidFill>
                  <a:srgbClr val="000000"/>
                </a:solidFill>
                <a:prstDash val="solid"/>
                <a:round/>
                <a:headEnd type="none" w="med" len="med"/>
                <a:tailEnd type="none" w="med" len="med"/>
              </a:ln>
            </p:spPr>
          </p:cxnSp>
          <p:cxnSp>
            <p:nvCxnSpPr>
              <p:cNvPr id="529" name="Google Shape;529;p10"/>
              <p:cNvCxnSpPr/>
              <p:nvPr/>
            </p:nvCxnSpPr>
            <p:spPr>
              <a:xfrm flipH="1">
                <a:off x="4810" y="2078"/>
                <a:ext cx="14" cy="9"/>
              </a:xfrm>
              <a:prstGeom prst="straightConnector1">
                <a:avLst/>
              </a:prstGeom>
              <a:noFill/>
              <a:ln w="9525" cap="flat" cmpd="sng">
                <a:solidFill>
                  <a:srgbClr val="000000"/>
                </a:solidFill>
                <a:prstDash val="solid"/>
                <a:round/>
                <a:headEnd type="none" w="med" len="med"/>
                <a:tailEnd type="none" w="med" len="med"/>
              </a:ln>
            </p:spPr>
          </p:cxnSp>
          <p:cxnSp>
            <p:nvCxnSpPr>
              <p:cNvPr id="530" name="Google Shape;530;p10"/>
              <p:cNvCxnSpPr/>
              <p:nvPr/>
            </p:nvCxnSpPr>
            <p:spPr>
              <a:xfrm flipH="1">
                <a:off x="4828" y="2082"/>
                <a:ext cx="14" cy="9"/>
              </a:xfrm>
              <a:prstGeom prst="straightConnector1">
                <a:avLst/>
              </a:prstGeom>
              <a:noFill/>
              <a:ln w="9525" cap="flat" cmpd="sng">
                <a:solidFill>
                  <a:srgbClr val="000000"/>
                </a:solidFill>
                <a:prstDash val="solid"/>
                <a:round/>
                <a:headEnd type="none" w="med" len="med"/>
                <a:tailEnd type="none" w="med" len="med"/>
              </a:ln>
            </p:spPr>
          </p:cxnSp>
          <p:cxnSp>
            <p:nvCxnSpPr>
              <p:cNvPr id="531" name="Google Shape;531;p10"/>
              <p:cNvCxnSpPr/>
              <p:nvPr/>
            </p:nvCxnSpPr>
            <p:spPr>
              <a:xfrm flipH="1">
                <a:off x="4853" y="2087"/>
                <a:ext cx="14" cy="9"/>
              </a:xfrm>
              <a:prstGeom prst="straightConnector1">
                <a:avLst/>
              </a:prstGeom>
              <a:noFill/>
              <a:ln w="9525" cap="flat" cmpd="sng">
                <a:solidFill>
                  <a:srgbClr val="000000"/>
                </a:solidFill>
                <a:prstDash val="solid"/>
                <a:round/>
                <a:headEnd type="none" w="med" len="med"/>
                <a:tailEnd type="none" w="med" len="med"/>
              </a:ln>
            </p:spPr>
          </p:cxnSp>
          <p:cxnSp>
            <p:nvCxnSpPr>
              <p:cNvPr id="532" name="Google Shape;532;p10"/>
              <p:cNvCxnSpPr/>
              <p:nvPr/>
            </p:nvCxnSpPr>
            <p:spPr>
              <a:xfrm flipH="1">
                <a:off x="4873" y="2091"/>
                <a:ext cx="15" cy="9"/>
              </a:xfrm>
              <a:prstGeom prst="straightConnector1">
                <a:avLst/>
              </a:prstGeom>
              <a:noFill/>
              <a:ln w="9525" cap="flat" cmpd="sng">
                <a:solidFill>
                  <a:srgbClr val="000000"/>
                </a:solidFill>
                <a:prstDash val="solid"/>
                <a:round/>
                <a:headEnd type="none" w="med" len="med"/>
                <a:tailEnd type="none" w="med" len="med"/>
              </a:ln>
            </p:spPr>
          </p:cxnSp>
          <p:cxnSp>
            <p:nvCxnSpPr>
              <p:cNvPr id="533" name="Google Shape;533;p10"/>
              <p:cNvCxnSpPr/>
              <p:nvPr/>
            </p:nvCxnSpPr>
            <p:spPr>
              <a:xfrm flipH="1">
                <a:off x="4899" y="2096"/>
                <a:ext cx="16" cy="10"/>
              </a:xfrm>
              <a:prstGeom prst="straightConnector1">
                <a:avLst/>
              </a:prstGeom>
              <a:noFill/>
              <a:ln w="9525" cap="flat" cmpd="sng">
                <a:solidFill>
                  <a:srgbClr val="000000"/>
                </a:solidFill>
                <a:prstDash val="solid"/>
                <a:round/>
                <a:headEnd type="none" w="med" len="med"/>
                <a:tailEnd type="none" w="med" len="med"/>
              </a:ln>
            </p:spPr>
          </p:cxnSp>
          <p:cxnSp>
            <p:nvCxnSpPr>
              <p:cNvPr id="534" name="Google Shape;534;p10"/>
              <p:cNvCxnSpPr/>
              <p:nvPr/>
            </p:nvCxnSpPr>
            <p:spPr>
              <a:xfrm flipH="1">
                <a:off x="4746" y="2063"/>
                <a:ext cx="15" cy="10"/>
              </a:xfrm>
              <a:prstGeom prst="straightConnector1">
                <a:avLst/>
              </a:prstGeom>
              <a:noFill/>
              <a:ln w="9525" cap="flat" cmpd="sng">
                <a:solidFill>
                  <a:srgbClr val="000000"/>
                </a:solidFill>
                <a:prstDash val="solid"/>
                <a:round/>
                <a:headEnd type="none" w="med" len="med"/>
                <a:tailEnd type="none" w="med" len="med"/>
              </a:ln>
            </p:spPr>
          </p:cxnSp>
          <p:cxnSp>
            <p:nvCxnSpPr>
              <p:cNvPr id="535" name="Google Shape;535;p10"/>
              <p:cNvCxnSpPr/>
              <p:nvPr/>
            </p:nvCxnSpPr>
            <p:spPr>
              <a:xfrm flipH="1">
                <a:off x="4767" y="2068"/>
                <a:ext cx="14" cy="10"/>
              </a:xfrm>
              <a:prstGeom prst="straightConnector1">
                <a:avLst/>
              </a:prstGeom>
              <a:noFill/>
              <a:ln w="9525" cap="flat" cmpd="sng">
                <a:solidFill>
                  <a:srgbClr val="000000"/>
                </a:solidFill>
                <a:prstDash val="solid"/>
                <a:round/>
                <a:headEnd type="none" w="med" len="med"/>
                <a:tailEnd type="none" w="med" len="med"/>
              </a:ln>
            </p:spPr>
          </p:cxnSp>
          <p:cxnSp>
            <p:nvCxnSpPr>
              <p:cNvPr id="536" name="Google Shape;536;p10"/>
              <p:cNvCxnSpPr/>
              <p:nvPr/>
            </p:nvCxnSpPr>
            <p:spPr>
              <a:xfrm flipH="1">
                <a:off x="4931" y="2070"/>
                <a:ext cx="10" cy="7"/>
              </a:xfrm>
              <a:prstGeom prst="straightConnector1">
                <a:avLst/>
              </a:prstGeom>
              <a:noFill/>
              <a:ln w="9525" cap="flat" cmpd="sng">
                <a:solidFill>
                  <a:srgbClr val="000000"/>
                </a:solidFill>
                <a:prstDash val="solid"/>
                <a:round/>
                <a:headEnd type="none" w="med" len="med"/>
                <a:tailEnd type="none" w="med" len="med"/>
              </a:ln>
            </p:spPr>
          </p:cxnSp>
          <p:cxnSp>
            <p:nvCxnSpPr>
              <p:cNvPr id="537" name="Google Shape;537;p10"/>
              <p:cNvCxnSpPr/>
              <p:nvPr/>
            </p:nvCxnSpPr>
            <p:spPr>
              <a:xfrm flipH="1">
                <a:off x="4685" y="2050"/>
                <a:ext cx="12" cy="9"/>
              </a:xfrm>
              <a:prstGeom prst="straightConnector1">
                <a:avLst/>
              </a:prstGeom>
              <a:noFill/>
              <a:ln w="9525" cap="flat" cmpd="sng">
                <a:solidFill>
                  <a:srgbClr val="000000"/>
                </a:solidFill>
                <a:prstDash val="solid"/>
                <a:round/>
                <a:headEnd type="none" w="med" len="med"/>
                <a:tailEnd type="none" w="med" len="med"/>
              </a:ln>
            </p:spPr>
          </p:cxnSp>
          <p:cxnSp>
            <p:nvCxnSpPr>
              <p:cNvPr id="538" name="Google Shape;538;p10"/>
              <p:cNvCxnSpPr/>
              <p:nvPr/>
            </p:nvCxnSpPr>
            <p:spPr>
              <a:xfrm flipH="1">
                <a:off x="4706" y="2055"/>
                <a:ext cx="12" cy="8"/>
              </a:xfrm>
              <a:prstGeom prst="straightConnector1">
                <a:avLst/>
              </a:prstGeom>
              <a:noFill/>
              <a:ln w="9525" cap="flat" cmpd="sng">
                <a:solidFill>
                  <a:srgbClr val="000000"/>
                </a:solidFill>
                <a:prstDash val="solid"/>
                <a:round/>
                <a:headEnd type="none" w="med" len="med"/>
                <a:tailEnd type="none" w="med" len="med"/>
              </a:ln>
            </p:spPr>
          </p:cxnSp>
          <p:cxnSp>
            <p:nvCxnSpPr>
              <p:cNvPr id="539" name="Google Shape;539;p10"/>
              <p:cNvCxnSpPr/>
              <p:nvPr/>
            </p:nvCxnSpPr>
            <p:spPr>
              <a:xfrm flipH="1">
                <a:off x="4726" y="2060"/>
                <a:ext cx="14" cy="9"/>
              </a:xfrm>
              <a:prstGeom prst="straightConnector1">
                <a:avLst/>
              </a:prstGeom>
              <a:noFill/>
              <a:ln w="9525" cap="flat" cmpd="sng">
                <a:solidFill>
                  <a:srgbClr val="000000"/>
                </a:solidFill>
                <a:prstDash val="solid"/>
                <a:round/>
                <a:headEnd type="none" w="med" len="med"/>
                <a:tailEnd type="none" w="med" len="med"/>
              </a:ln>
            </p:spPr>
          </p:cxnSp>
          <p:cxnSp>
            <p:nvCxnSpPr>
              <p:cNvPr id="540" name="Google Shape;540;p10"/>
              <p:cNvCxnSpPr/>
              <p:nvPr/>
            </p:nvCxnSpPr>
            <p:spPr>
              <a:xfrm flipH="1">
                <a:off x="4720" y="2036"/>
                <a:ext cx="11" cy="8"/>
              </a:xfrm>
              <a:prstGeom prst="straightConnector1">
                <a:avLst/>
              </a:prstGeom>
              <a:noFill/>
              <a:ln w="9525" cap="flat" cmpd="sng">
                <a:solidFill>
                  <a:srgbClr val="000000"/>
                </a:solidFill>
                <a:prstDash val="solid"/>
                <a:round/>
                <a:headEnd type="none" w="med" len="med"/>
                <a:tailEnd type="none" w="med" len="med"/>
              </a:ln>
            </p:spPr>
          </p:cxnSp>
          <p:cxnSp>
            <p:nvCxnSpPr>
              <p:cNvPr id="541" name="Google Shape;541;p10"/>
              <p:cNvCxnSpPr/>
              <p:nvPr/>
            </p:nvCxnSpPr>
            <p:spPr>
              <a:xfrm flipH="1">
                <a:off x="4733" y="2050"/>
                <a:ext cx="13" cy="8"/>
              </a:xfrm>
              <a:prstGeom prst="straightConnector1">
                <a:avLst/>
              </a:prstGeom>
              <a:noFill/>
              <a:ln w="9525" cap="flat" cmpd="sng">
                <a:solidFill>
                  <a:srgbClr val="000000"/>
                </a:solidFill>
                <a:prstDash val="solid"/>
                <a:round/>
                <a:headEnd type="none" w="med" len="med"/>
                <a:tailEnd type="none" w="med" len="med"/>
              </a:ln>
            </p:spPr>
          </p:cxnSp>
          <p:cxnSp>
            <p:nvCxnSpPr>
              <p:cNvPr id="542" name="Google Shape;542;p10"/>
              <p:cNvCxnSpPr/>
              <p:nvPr/>
            </p:nvCxnSpPr>
            <p:spPr>
              <a:xfrm flipH="1">
                <a:off x="4780" y="2049"/>
                <a:ext cx="11" cy="7"/>
              </a:xfrm>
              <a:prstGeom prst="straightConnector1">
                <a:avLst/>
              </a:prstGeom>
              <a:noFill/>
              <a:ln w="9525" cap="flat" cmpd="sng">
                <a:solidFill>
                  <a:srgbClr val="000000"/>
                </a:solidFill>
                <a:prstDash val="solid"/>
                <a:round/>
                <a:headEnd type="none" w="med" len="med"/>
                <a:tailEnd type="none" w="med" len="med"/>
              </a:ln>
            </p:spPr>
          </p:cxnSp>
          <p:cxnSp>
            <p:nvCxnSpPr>
              <p:cNvPr id="543" name="Google Shape;543;p10"/>
              <p:cNvCxnSpPr/>
              <p:nvPr/>
            </p:nvCxnSpPr>
            <p:spPr>
              <a:xfrm flipH="1">
                <a:off x="4759" y="2044"/>
                <a:ext cx="11" cy="8"/>
              </a:xfrm>
              <a:prstGeom prst="straightConnector1">
                <a:avLst/>
              </a:prstGeom>
              <a:noFill/>
              <a:ln w="9525" cap="flat" cmpd="sng">
                <a:solidFill>
                  <a:srgbClr val="000000"/>
                </a:solidFill>
                <a:prstDash val="solid"/>
                <a:round/>
                <a:headEnd type="none" w="med" len="med"/>
                <a:tailEnd type="none" w="med" len="med"/>
              </a:ln>
            </p:spPr>
          </p:cxnSp>
          <p:cxnSp>
            <p:nvCxnSpPr>
              <p:cNvPr id="544" name="Google Shape;544;p10"/>
              <p:cNvCxnSpPr/>
              <p:nvPr/>
            </p:nvCxnSpPr>
            <p:spPr>
              <a:xfrm flipH="1">
                <a:off x="4740" y="2041"/>
                <a:ext cx="11" cy="7"/>
              </a:xfrm>
              <a:prstGeom prst="straightConnector1">
                <a:avLst/>
              </a:prstGeom>
              <a:noFill/>
              <a:ln w="9525" cap="flat" cmpd="sng">
                <a:solidFill>
                  <a:srgbClr val="000000"/>
                </a:solidFill>
                <a:prstDash val="solid"/>
                <a:round/>
                <a:headEnd type="none" w="med" len="med"/>
                <a:tailEnd type="none" w="med" len="med"/>
              </a:ln>
            </p:spPr>
          </p:cxnSp>
          <p:cxnSp>
            <p:nvCxnSpPr>
              <p:cNvPr id="545" name="Google Shape;545;p10"/>
              <p:cNvCxnSpPr/>
              <p:nvPr/>
            </p:nvCxnSpPr>
            <p:spPr>
              <a:xfrm flipH="1">
                <a:off x="4693" y="2041"/>
                <a:ext cx="13" cy="8"/>
              </a:xfrm>
              <a:prstGeom prst="straightConnector1">
                <a:avLst/>
              </a:prstGeom>
              <a:noFill/>
              <a:ln w="9525" cap="flat" cmpd="sng">
                <a:solidFill>
                  <a:srgbClr val="000000"/>
                </a:solidFill>
                <a:prstDash val="solid"/>
                <a:round/>
                <a:headEnd type="none" w="med" len="med"/>
                <a:tailEnd type="none" w="med" len="med"/>
              </a:ln>
            </p:spPr>
          </p:cxnSp>
          <p:cxnSp>
            <p:nvCxnSpPr>
              <p:cNvPr id="546" name="Google Shape;546;p10"/>
              <p:cNvCxnSpPr/>
              <p:nvPr/>
            </p:nvCxnSpPr>
            <p:spPr>
              <a:xfrm flipH="1">
                <a:off x="4712" y="2044"/>
                <a:ext cx="12" cy="9"/>
              </a:xfrm>
              <a:prstGeom prst="straightConnector1">
                <a:avLst/>
              </a:prstGeom>
              <a:noFill/>
              <a:ln w="9525" cap="flat" cmpd="sng">
                <a:solidFill>
                  <a:srgbClr val="000000"/>
                </a:solidFill>
                <a:prstDash val="solid"/>
                <a:round/>
                <a:headEnd type="none" w="med" len="med"/>
                <a:tailEnd type="none" w="med" len="med"/>
              </a:ln>
            </p:spPr>
          </p:cxnSp>
          <p:cxnSp>
            <p:nvCxnSpPr>
              <p:cNvPr id="547" name="Google Shape;547;p10"/>
              <p:cNvCxnSpPr/>
              <p:nvPr/>
            </p:nvCxnSpPr>
            <p:spPr>
              <a:xfrm flipH="1">
                <a:off x="4753" y="2053"/>
                <a:ext cx="13" cy="9"/>
              </a:xfrm>
              <a:prstGeom prst="straightConnector1">
                <a:avLst/>
              </a:prstGeom>
              <a:noFill/>
              <a:ln w="9525" cap="flat" cmpd="sng">
                <a:solidFill>
                  <a:srgbClr val="000000"/>
                </a:solidFill>
                <a:prstDash val="solid"/>
                <a:round/>
                <a:headEnd type="none" w="med" len="med"/>
                <a:tailEnd type="none" w="med" len="med"/>
              </a:ln>
            </p:spPr>
          </p:cxnSp>
          <p:cxnSp>
            <p:nvCxnSpPr>
              <p:cNvPr id="548" name="Google Shape;548;p10"/>
              <p:cNvCxnSpPr/>
              <p:nvPr/>
            </p:nvCxnSpPr>
            <p:spPr>
              <a:xfrm flipH="1">
                <a:off x="4770" y="2057"/>
                <a:ext cx="14" cy="9"/>
              </a:xfrm>
              <a:prstGeom prst="straightConnector1">
                <a:avLst/>
              </a:prstGeom>
              <a:noFill/>
              <a:ln w="9525" cap="flat" cmpd="sng">
                <a:solidFill>
                  <a:srgbClr val="000000"/>
                </a:solidFill>
                <a:prstDash val="solid"/>
                <a:round/>
                <a:headEnd type="none" w="med" len="med"/>
                <a:tailEnd type="none" w="med" len="med"/>
              </a:ln>
            </p:spPr>
          </p:cxnSp>
          <p:cxnSp>
            <p:nvCxnSpPr>
              <p:cNvPr id="549" name="Google Shape;549;p10"/>
              <p:cNvCxnSpPr/>
              <p:nvPr/>
            </p:nvCxnSpPr>
            <p:spPr>
              <a:xfrm rot="10800000">
                <a:off x="4970" y="2098"/>
                <a:ext cx="19" cy="4"/>
              </a:xfrm>
              <a:prstGeom prst="straightConnector1">
                <a:avLst/>
              </a:prstGeom>
              <a:noFill/>
              <a:ln w="9525" cap="flat" cmpd="sng">
                <a:solidFill>
                  <a:srgbClr val="000000"/>
                </a:solidFill>
                <a:prstDash val="solid"/>
                <a:round/>
                <a:headEnd type="none" w="med" len="med"/>
                <a:tailEnd type="none" w="med" len="med"/>
              </a:ln>
            </p:spPr>
          </p:cxnSp>
          <p:cxnSp>
            <p:nvCxnSpPr>
              <p:cNvPr id="550" name="Google Shape;550;p10"/>
              <p:cNvCxnSpPr/>
              <p:nvPr/>
            </p:nvCxnSpPr>
            <p:spPr>
              <a:xfrm>
                <a:off x="4989" y="2102"/>
                <a:ext cx="4" cy="6"/>
              </a:xfrm>
              <a:prstGeom prst="straightConnector1">
                <a:avLst/>
              </a:prstGeom>
              <a:noFill/>
              <a:ln w="9525" cap="flat" cmpd="sng">
                <a:solidFill>
                  <a:srgbClr val="000000"/>
                </a:solidFill>
                <a:prstDash val="solid"/>
                <a:round/>
                <a:headEnd type="none" w="med" len="med"/>
                <a:tailEnd type="none" w="med" len="med"/>
              </a:ln>
            </p:spPr>
          </p:cxnSp>
          <p:sp>
            <p:nvSpPr>
              <p:cNvPr id="551" name="Google Shape;551;p10"/>
              <p:cNvSpPr/>
              <p:nvPr/>
            </p:nvSpPr>
            <p:spPr>
              <a:xfrm>
                <a:off x="4929" y="2074"/>
                <a:ext cx="86" cy="46"/>
              </a:xfrm>
              <a:custGeom>
                <a:avLst/>
                <a:gdLst/>
                <a:ahLst/>
                <a:cxnLst/>
                <a:rect l="l" t="t" r="r" b="b"/>
                <a:pathLst>
                  <a:path w="860" h="590" extrusionOk="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2" name="Google Shape;552;p10"/>
              <p:cNvSpPr/>
              <p:nvPr/>
            </p:nvSpPr>
            <p:spPr>
              <a:xfrm>
                <a:off x="4929" y="2074"/>
                <a:ext cx="86" cy="46"/>
              </a:xfrm>
              <a:custGeom>
                <a:avLst/>
                <a:gdLst/>
                <a:ahLst/>
                <a:cxnLst/>
                <a:rect l="l" t="t" r="r" b="b"/>
                <a:pathLst>
                  <a:path w="860" h="590" extrusionOk="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553" name="Google Shape;553;p10"/>
              <p:cNvCxnSpPr/>
              <p:nvPr/>
            </p:nvCxnSpPr>
            <p:spPr>
              <a:xfrm>
                <a:off x="4956" y="2082"/>
                <a:ext cx="45" cy="11"/>
              </a:xfrm>
              <a:prstGeom prst="straightConnector1">
                <a:avLst/>
              </a:prstGeom>
              <a:noFill/>
              <a:ln w="9525" cap="flat" cmpd="sng">
                <a:solidFill>
                  <a:srgbClr val="000000"/>
                </a:solidFill>
                <a:prstDash val="solid"/>
                <a:round/>
                <a:headEnd type="none" w="med" len="med"/>
                <a:tailEnd type="none" w="med" len="med"/>
              </a:ln>
            </p:spPr>
          </p:cxnSp>
          <p:cxnSp>
            <p:nvCxnSpPr>
              <p:cNvPr id="554" name="Google Shape;554;p10"/>
              <p:cNvCxnSpPr/>
              <p:nvPr/>
            </p:nvCxnSpPr>
            <p:spPr>
              <a:xfrm flipH="1">
                <a:off x="4980" y="2085"/>
                <a:ext cx="31" cy="25"/>
              </a:xfrm>
              <a:prstGeom prst="straightConnector1">
                <a:avLst/>
              </a:prstGeom>
              <a:noFill/>
              <a:ln w="9525" cap="flat" cmpd="sng">
                <a:solidFill>
                  <a:srgbClr val="000000"/>
                </a:solidFill>
                <a:prstDash val="solid"/>
                <a:round/>
                <a:headEnd type="none" w="med" len="med"/>
                <a:tailEnd type="none" w="med" len="med"/>
              </a:ln>
            </p:spPr>
          </p:cxnSp>
          <p:cxnSp>
            <p:nvCxnSpPr>
              <p:cNvPr id="555" name="Google Shape;555;p10"/>
              <p:cNvCxnSpPr/>
              <p:nvPr/>
            </p:nvCxnSpPr>
            <p:spPr>
              <a:xfrm rot="10800000">
                <a:off x="4942" y="2102"/>
                <a:ext cx="36" cy="8"/>
              </a:xfrm>
              <a:prstGeom prst="straightConnector1">
                <a:avLst/>
              </a:prstGeom>
              <a:noFill/>
              <a:ln w="9525" cap="flat" cmpd="sng">
                <a:solidFill>
                  <a:srgbClr val="000000"/>
                </a:solidFill>
                <a:prstDash val="solid"/>
                <a:round/>
                <a:headEnd type="none" w="med" len="med"/>
                <a:tailEnd type="none" w="med" len="med"/>
              </a:ln>
            </p:spPr>
          </p:cxnSp>
          <p:cxnSp>
            <p:nvCxnSpPr>
              <p:cNvPr id="556" name="Google Shape;556;p10"/>
              <p:cNvCxnSpPr/>
              <p:nvPr/>
            </p:nvCxnSpPr>
            <p:spPr>
              <a:xfrm>
                <a:off x="4980" y="2110"/>
                <a:ext cx="3" cy="7"/>
              </a:xfrm>
              <a:prstGeom prst="straightConnector1">
                <a:avLst/>
              </a:prstGeom>
              <a:noFill/>
              <a:ln w="9525" cap="flat" cmpd="sng">
                <a:solidFill>
                  <a:srgbClr val="000000"/>
                </a:solidFill>
                <a:prstDash val="solid"/>
                <a:round/>
                <a:headEnd type="none" w="med" len="med"/>
                <a:tailEnd type="none" w="med" len="med"/>
              </a:ln>
            </p:spPr>
          </p:cxnSp>
          <p:cxnSp>
            <p:nvCxnSpPr>
              <p:cNvPr id="557" name="Google Shape;557;p10"/>
              <p:cNvCxnSpPr/>
              <p:nvPr/>
            </p:nvCxnSpPr>
            <p:spPr>
              <a:xfrm>
                <a:off x="5001" y="2093"/>
                <a:ext cx="3" cy="6"/>
              </a:xfrm>
              <a:prstGeom prst="straightConnector1">
                <a:avLst/>
              </a:prstGeom>
              <a:noFill/>
              <a:ln w="9525" cap="flat" cmpd="sng">
                <a:solidFill>
                  <a:srgbClr val="000000"/>
                </a:solidFill>
                <a:prstDash val="solid"/>
                <a:round/>
                <a:headEnd type="none" w="med" len="med"/>
                <a:tailEnd type="none" w="med" len="med"/>
              </a:ln>
            </p:spPr>
          </p:cxnSp>
          <p:cxnSp>
            <p:nvCxnSpPr>
              <p:cNvPr id="558" name="Google Shape;558;p10"/>
              <p:cNvCxnSpPr/>
              <p:nvPr/>
            </p:nvCxnSpPr>
            <p:spPr>
              <a:xfrm flipH="1">
                <a:off x="4947" y="2081"/>
                <a:ext cx="45" cy="35"/>
              </a:xfrm>
              <a:prstGeom prst="straightConnector1">
                <a:avLst/>
              </a:prstGeom>
              <a:noFill/>
              <a:ln w="9525" cap="flat" cmpd="sng">
                <a:solidFill>
                  <a:srgbClr val="000000"/>
                </a:solidFill>
                <a:prstDash val="solid"/>
                <a:round/>
                <a:headEnd type="none" w="med" len="med"/>
                <a:tailEnd type="none" w="med" len="med"/>
              </a:ln>
            </p:spPr>
          </p:cxnSp>
          <p:cxnSp>
            <p:nvCxnSpPr>
              <p:cNvPr id="559" name="Google Shape;559;p10"/>
              <p:cNvCxnSpPr/>
              <p:nvPr/>
            </p:nvCxnSpPr>
            <p:spPr>
              <a:xfrm>
                <a:off x="4960" y="2106"/>
                <a:ext cx="4" cy="7"/>
              </a:xfrm>
              <a:prstGeom prst="straightConnector1">
                <a:avLst/>
              </a:prstGeom>
              <a:noFill/>
              <a:ln w="9525" cap="flat" cmpd="sng">
                <a:solidFill>
                  <a:srgbClr val="000000"/>
                </a:solidFill>
                <a:prstDash val="solid"/>
                <a:round/>
                <a:headEnd type="none" w="med" len="med"/>
                <a:tailEnd type="none" w="med" len="med"/>
              </a:ln>
            </p:spPr>
          </p:cxnSp>
          <p:sp>
            <p:nvSpPr>
              <p:cNvPr id="560" name="Google Shape;560;p10"/>
              <p:cNvSpPr/>
              <p:nvPr/>
            </p:nvSpPr>
            <p:spPr>
              <a:xfrm>
                <a:off x="4696" y="2011"/>
                <a:ext cx="332" cy="76"/>
              </a:xfrm>
              <a:custGeom>
                <a:avLst/>
                <a:gdLst/>
                <a:ahLst/>
                <a:cxnLst/>
                <a:rect l="l" t="t" r="r" b="b"/>
                <a:pathLst>
                  <a:path w="3314" h="988" extrusionOk="0">
                    <a:moveTo>
                      <a:pt x="72" y="0"/>
                    </a:moveTo>
                    <a:lnTo>
                      <a:pt x="0" y="60"/>
                    </a:lnTo>
                    <a:lnTo>
                      <a:pt x="0" y="112"/>
                    </a:lnTo>
                    <a:lnTo>
                      <a:pt x="3241" y="988"/>
                    </a:lnTo>
                    <a:lnTo>
                      <a:pt x="3314" y="923"/>
                    </a:lnTo>
                    <a:lnTo>
                      <a:pt x="3286" y="841"/>
                    </a:lnTo>
                    <a:lnTo>
                      <a:pt x="72"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1" name="Google Shape;561;p10"/>
              <p:cNvSpPr/>
              <p:nvPr/>
            </p:nvSpPr>
            <p:spPr>
              <a:xfrm>
                <a:off x="4696" y="2011"/>
                <a:ext cx="332" cy="76"/>
              </a:xfrm>
              <a:custGeom>
                <a:avLst/>
                <a:gdLst/>
                <a:ahLst/>
                <a:cxnLst/>
                <a:rect l="l" t="t" r="r" b="b"/>
                <a:pathLst>
                  <a:path w="3314" h="988" extrusionOk="0">
                    <a:moveTo>
                      <a:pt x="72" y="0"/>
                    </a:moveTo>
                    <a:lnTo>
                      <a:pt x="0" y="60"/>
                    </a:lnTo>
                    <a:lnTo>
                      <a:pt x="0" y="112"/>
                    </a:lnTo>
                    <a:lnTo>
                      <a:pt x="3241" y="988"/>
                    </a:lnTo>
                    <a:lnTo>
                      <a:pt x="3314" y="923"/>
                    </a:lnTo>
                    <a:lnTo>
                      <a:pt x="3286" y="841"/>
                    </a:lnTo>
                    <a:lnTo>
                      <a:pt x="72"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562" name="Google Shape;562;p10"/>
              <p:cNvCxnSpPr/>
              <p:nvPr/>
            </p:nvCxnSpPr>
            <p:spPr>
              <a:xfrm flipH="1">
                <a:off x="4848" y="2041"/>
                <a:ext cx="6" cy="5"/>
              </a:xfrm>
              <a:prstGeom prst="straightConnector1">
                <a:avLst/>
              </a:prstGeom>
              <a:noFill/>
              <a:ln w="9525" cap="flat" cmpd="sng">
                <a:solidFill>
                  <a:srgbClr val="000000"/>
                </a:solidFill>
                <a:prstDash val="solid"/>
                <a:round/>
                <a:headEnd type="none" w="med" len="med"/>
                <a:tailEnd type="none" w="med" len="med"/>
              </a:ln>
            </p:spPr>
          </p:cxnSp>
          <p:cxnSp>
            <p:nvCxnSpPr>
              <p:cNvPr id="563" name="Google Shape;563;p10"/>
              <p:cNvCxnSpPr/>
              <p:nvPr/>
            </p:nvCxnSpPr>
            <p:spPr>
              <a:xfrm flipH="1">
                <a:off x="4825" y="2037"/>
                <a:ext cx="8" cy="5"/>
              </a:xfrm>
              <a:prstGeom prst="straightConnector1">
                <a:avLst/>
              </a:prstGeom>
              <a:noFill/>
              <a:ln w="9525" cap="flat" cmpd="sng">
                <a:solidFill>
                  <a:srgbClr val="000000"/>
                </a:solidFill>
                <a:prstDash val="solid"/>
                <a:round/>
                <a:headEnd type="none" w="med" len="med"/>
                <a:tailEnd type="none" w="med" len="med"/>
              </a:ln>
            </p:spPr>
          </p:cxnSp>
          <p:cxnSp>
            <p:nvCxnSpPr>
              <p:cNvPr id="564" name="Google Shape;564;p10"/>
              <p:cNvCxnSpPr/>
              <p:nvPr/>
            </p:nvCxnSpPr>
            <p:spPr>
              <a:xfrm flipH="1">
                <a:off x="4808" y="2033"/>
                <a:ext cx="5" cy="5"/>
              </a:xfrm>
              <a:prstGeom prst="straightConnector1">
                <a:avLst/>
              </a:prstGeom>
              <a:noFill/>
              <a:ln w="9525" cap="flat" cmpd="sng">
                <a:solidFill>
                  <a:srgbClr val="000000"/>
                </a:solidFill>
                <a:prstDash val="solid"/>
                <a:round/>
                <a:headEnd type="none" w="med" len="med"/>
                <a:tailEnd type="none" w="med" len="med"/>
              </a:ln>
            </p:spPr>
          </p:cxnSp>
          <p:cxnSp>
            <p:nvCxnSpPr>
              <p:cNvPr id="565" name="Google Shape;565;p10"/>
              <p:cNvCxnSpPr/>
              <p:nvPr/>
            </p:nvCxnSpPr>
            <p:spPr>
              <a:xfrm flipH="1">
                <a:off x="4785" y="2029"/>
                <a:ext cx="7" cy="4"/>
              </a:xfrm>
              <a:prstGeom prst="straightConnector1">
                <a:avLst/>
              </a:prstGeom>
              <a:noFill/>
              <a:ln w="9525" cap="flat" cmpd="sng">
                <a:solidFill>
                  <a:srgbClr val="000000"/>
                </a:solidFill>
                <a:prstDash val="solid"/>
                <a:round/>
                <a:headEnd type="none" w="med" len="med"/>
                <a:tailEnd type="none" w="med" len="med"/>
              </a:ln>
            </p:spPr>
          </p:cxnSp>
          <p:cxnSp>
            <p:nvCxnSpPr>
              <p:cNvPr id="566" name="Google Shape;566;p10"/>
              <p:cNvCxnSpPr/>
              <p:nvPr/>
            </p:nvCxnSpPr>
            <p:spPr>
              <a:xfrm flipH="1">
                <a:off x="4764" y="2025"/>
                <a:ext cx="8" cy="4"/>
              </a:xfrm>
              <a:prstGeom prst="straightConnector1">
                <a:avLst/>
              </a:prstGeom>
              <a:noFill/>
              <a:ln w="9525" cap="flat" cmpd="sng">
                <a:solidFill>
                  <a:srgbClr val="000000"/>
                </a:solidFill>
                <a:prstDash val="solid"/>
                <a:round/>
                <a:headEnd type="none" w="med" len="med"/>
                <a:tailEnd type="none" w="med" len="med"/>
              </a:ln>
            </p:spPr>
          </p:cxnSp>
          <p:cxnSp>
            <p:nvCxnSpPr>
              <p:cNvPr id="567" name="Google Shape;567;p10"/>
              <p:cNvCxnSpPr/>
              <p:nvPr/>
            </p:nvCxnSpPr>
            <p:spPr>
              <a:xfrm flipH="1">
                <a:off x="4749" y="2021"/>
                <a:ext cx="6" cy="5"/>
              </a:xfrm>
              <a:prstGeom prst="straightConnector1">
                <a:avLst/>
              </a:prstGeom>
              <a:noFill/>
              <a:ln w="9525" cap="flat" cmpd="sng">
                <a:solidFill>
                  <a:srgbClr val="000000"/>
                </a:solidFill>
                <a:prstDash val="solid"/>
                <a:round/>
                <a:headEnd type="none" w="med" len="med"/>
                <a:tailEnd type="none" w="med" len="med"/>
              </a:ln>
            </p:spPr>
          </p:cxnSp>
          <p:cxnSp>
            <p:nvCxnSpPr>
              <p:cNvPr id="568" name="Google Shape;568;p10"/>
              <p:cNvCxnSpPr/>
              <p:nvPr/>
            </p:nvCxnSpPr>
            <p:spPr>
              <a:xfrm flipH="1">
                <a:off x="4729" y="2017"/>
                <a:ext cx="6" cy="4"/>
              </a:xfrm>
              <a:prstGeom prst="straightConnector1">
                <a:avLst/>
              </a:prstGeom>
              <a:noFill/>
              <a:ln w="9525" cap="flat" cmpd="sng">
                <a:solidFill>
                  <a:srgbClr val="000000"/>
                </a:solidFill>
                <a:prstDash val="solid"/>
                <a:round/>
                <a:headEnd type="none" w="med" len="med"/>
                <a:tailEnd type="none" w="med" len="med"/>
              </a:ln>
            </p:spPr>
          </p:cxnSp>
          <p:cxnSp>
            <p:nvCxnSpPr>
              <p:cNvPr id="569" name="Google Shape;569;p10"/>
              <p:cNvCxnSpPr/>
              <p:nvPr/>
            </p:nvCxnSpPr>
            <p:spPr>
              <a:xfrm flipH="1">
                <a:off x="4709" y="2013"/>
                <a:ext cx="5" cy="4"/>
              </a:xfrm>
              <a:prstGeom prst="straightConnector1">
                <a:avLst/>
              </a:prstGeom>
              <a:noFill/>
              <a:ln w="9525" cap="flat" cmpd="sng">
                <a:solidFill>
                  <a:srgbClr val="000000"/>
                </a:solidFill>
                <a:prstDash val="solid"/>
                <a:round/>
                <a:headEnd type="none" w="med" len="med"/>
                <a:tailEnd type="none" w="med" len="med"/>
              </a:ln>
            </p:spPr>
          </p:cxnSp>
          <p:cxnSp>
            <p:nvCxnSpPr>
              <p:cNvPr id="570" name="Google Shape;570;p10"/>
              <p:cNvCxnSpPr/>
              <p:nvPr/>
            </p:nvCxnSpPr>
            <p:spPr>
              <a:xfrm>
                <a:off x="4709" y="2018"/>
                <a:ext cx="1" cy="4"/>
              </a:xfrm>
              <a:prstGeom prst="straightConnector1">
                <a:avLst/>
              </a:prstGeom>
              <a:noFill/>
              <a:ln w="9525" cap="flat" cmpd="sng">
                <a:solidFill>
                  <a:srgbClr val="000000"/>
                </a:solidFill>
                <a:prstDash val="solid"/>
                <a:round/>
                <a:headEnd type="none" w="med" len="med"/>
                <a:tailEnd type="none" w="med" len="med"/>
              </a:ln>
            </p:spPr>
          </p:cxnSp>
          <p:cxnSp>
            <p:nvCxnSpPr>
              <p:cNvPr id="571" name="Google Shape;571;p10"/>
              <p:cNvCxnSpPr/>
              <p:nvPr/>
            </p:nvCxnSpPr>
            <p:spPr>
              <a:xfrm>
                <a:off x="4729" y="2021"/>
                <a:ext cx="1" cy="6"/>
              </a:xfrm>
              <a:prstGeom prst="straightConnector1">
                <a:avLst/>
              </a:prstGeom>
              <a:noFill/>
              <a:ln w="9525" cap="flat" cmpd="sng">
                <a:solidFill>
                  <a:srgbClr val="000000"/>
                </a:solidFill>
                <a:prstDash val="solid"/>
                <a:round/>
                <a:headEnd type="none" w="med" len="med"/>
                <a:tailEnd type="none" w="med" len="med"/>
              </a:ln>
            </p:spPr>
          </p:cxnSp>
          <p:cxnSp>
            <p:nvCxnSpPr>
              <p:cNvPr id="572" name="Google Shape;572;p10"/>
              <p:cNvCxnSpPr/>
              <p:nvPr/>
            </p:nvCxnSpPr>
            <p:spPr>
              <a:xfrm>
                <a:off x="4749" y="2026"/>
                <a:ext cx="1" cy="5"/>
              </a:xfrm>
              <a:prstGeom prst="straightConnector1">
                <a:avLst/>
              </a:prstGeom>
              <a:noFill/>
              <a:ln w="9525" cap="flat" cmpd="sng">
                <a:solidFill>
                  <a:srgbClr val="000000"/>
                </a:solidFill>
                <a:prstDash val="solid"/>
                <a:round/>
                <a:headEnd type="none" w="med" len="med"/>
                <a:tailEnd type="none" w="med" len="med"/>
              </a:ln>
            </p:spPr>
          </p:cxnSp>
          <p:cxnSp>
            <p:nvCxnSpPr>
              <p:cNvPr id="573" name="Google Shape;573;p10"/>
              <p:cNvCxnSpPr/>
              <p:nvPr/>
            </p:nvCxnSpPr>
            <p:spPr>
              <a:xfrm>
                <a:off x="4764" y="2029"/>
                <a:ext cx="1" cy="4"/>
              </a:xfrm>
              <a:prstGeom prst="straightConnector1">
                <a:avLst/>
              </a:prstGeom>
              <a:noFill/>
              <a:ln w="9525" cap="flat" cmpd="sng">
                <a:solidFill>
                  <a:srgbClr val="000000"/>
                </a:solidFill>
                <a:prstDash val="solid"/>
                <a:round/>
                <a:headEnd type="none" w="med" len="med"/>
                <a:tailEnd type="none" w="med" len="med"/>
              </a:ln>
            </p:spPr>
          </p:cxnSp>
          <p:cxnSp>
            <p:nvCxnSpPr>
              <p:cNvPr id="574" name="Google Shape;574;p10"/>
              <p:cNvCxnSpPr/>
              <p:nvPr/>
            </p:nvCxnSpPr>
            <p:spPr>
              <a:xfrm>
                <a:off x="4785" y="2033"/>
                <a:ext cx="1" cy="4"/>
              </a:xfrm>
              <a:prstGeom prst="straightConnector1">
                <a:avLst/>
              </a:prstGeom>
              <a:noFill/>
              <a:ln w="9525" cap="flat" cmpd="sng">
                <a:solidFill>
                  <a:srgbClr val="000000"/>
                </a:solidFill>
                <a:prstDash val="solid"/>
                <a:round/>
                <a:headEnd type="none" w="med" len="med"/>
                <a:tailEnd type="none" w="med" len="med"/>
              </a:ln>
            </p:spPr>
          </p:cxnSp>
          <p:cxnSp>
            <p:nvCxnSpPr>
              <p:cNvPr id="575" name="Google Shape;575;p10"/>
              <p:cNvCxnSpPr/>
              <p:nvPr/>
            </p:nvCxnSpPr>
            <p:spPr>
              <a:xfrm>
                <a:off x="4808" y="2038"/>
                <a:ext cx="1" cy="4"/>
              </a:xfrm>
              <a:prstGeom prst="straightConnector1">
                <a:avLst/>
              </a:prstGeom>
              <a:noFill/>
              <a:ln w="9525" cap="flat" cmpd="sng">
                <a:solidFill>
                  <a:srgbClr val="000000"/>
                </a:solidFill>
                <a:prstDash val="solid"/>
                <a:round/>
                <a:headEnd type="none" w="med" len="med"/>
                <a:tailEnd type="none" w="med" len="med"/>
              </a:ln>
            </p:spPr>
          </p:cxnSp>
          <p:cxnSp>
            <p:nvCxnSpPr>
              <p:cNvPr id="576" name="Google Shape;576;p10"/>
              <p:cNvCxnSpPr/>
              <p:nvPr/>
            </p:nvCxnSpPr>
            <p:spPr>
              <a:xfrm>
                <a:off x="4825" y="2042"/>
                <a:ext cx="1" cy="5"/>
              </a:xfrm>
              <a:prstGeom prst="straightConnector1">
                <a:avLst/>
              </a:prstGeom>
              <a:noFill/>
              <a:ln w="9525" cap="flat" cmpd="sng">
                <a:solidFill>
                  <a:srgbClr val="000000"/>
                </a:solidFill>
                <a:prstDash val="solid"/>
                <a:round/>
                <a:headEnd type="none" w="med" len="med"/>
                <a:tailEnd type="none" w="med" len="med"/>
              </a:ln>
            </p:spPr>
          </p:cxnSp>
          <p:cxnSp>
            <p:nvCxnSpPr>
              <p:cNvPr id="577" name="Google Shape;577;p10"/>
              <p:cNvCxnSpPr/>
              <p:nvPr/>
            </p:nvCxnSpPr>
            <p:spPr>
              <a:xfrm rot="10800000" flipH="1">
                <a:off x="5018" y="2075"/>
                <a:ext cx="6" cy="7"/>
              </a:xfrm>
              <a:prstGeom prst="straightConnector1">
                <a:avLst/>
              </a:prstGeom>
              <a:noFill/>
              <a:ln w="9525" cap="flat" cmpd="sng">
                <a:solidFill>
                  <a:srgbClr val="000000"/>
                </a:solidFill>
                <a:prstDash val="solid"/>
                <a:round/>
                <a:headEnd type="none" w="med" len="med"/>
                <a:tailEnd type="none" w="med" len="med"/>
              </a:ln>
            </p:spPr>
          </p:cxnSp>
          <p:cxnSp>
            <p:nvCxnSpPr>
              <p:cNvPr id="578" name="Google Shape;578;p10"/>
              <p:cNvCxnSpPr/>
              <p:nvPr/>
            </p:nvCxnSpPr>
            <p:spPr>
              <a:xfrm>
                <a:off x="5018" y="2082"/>
                <a:ext cx="2" cy="5"/>
              </a:xfrm>
              <a:prstGeom prst="straightConnector1">
                <a:avLst/>
              </a:prstGeom>
              <a:noFill/>
              <a:ln w="9525" cap="flat" cmpd="sng">
                <a:solidFill>
                  <a:srgbClr val="000000"/>
                </a:solidFill>
                <a:prstDash val="solid"/>
                <a:round/>
                <a:headEnd type="none" w="med" len="med"/>
                <a:tailEnd type="none" w="med" len="med"/>
              </a:ln>
            </p:spPr>
          </p:cxnSp>
          <p:cxnSp>
            <p:nvCxnSpPr>
              <p:cNvPr id="579" name="Google Shape;579;p10"/>
              <p:cNvCxnSpPr/>
              <p:nvPr/>
            </p:nvCxnSpPr>
            <p:spPr>
              <a:xfrm flipH="1">
                <a:off x="5001" y="2073"/>
                <a:ext cx="5" cy="5"/>
              </a:xfrm>
              <a:prstGeom prst="straightConnector1">
                <a:avLst/>
              </a:prstGeom>
              <a:noFill/>
              <a:ln w="9525" cap="flat" cmpd="sng">
                <a:solidFill>
                  <a:srgbClr val="000000"/>
                </a:solidFill>
                <a:prstDash val="solid"/>
                <a:round/>
                <a:headEnd type="none" w="med" len="med"/>
                <a:tailEnd type="none" w="med" len="med"/>
              </a:ln>
            </p:spPr>
          </p:cxnSp>
          <p:cxnSp>
            <p:nvCxnSpPr>
              <p:cNvPr id="580" name="Google Shape;580;p10"/>
              <p:cNvCxnSpPr/>
              <p:nvPr/>
            </p:nvCxnSpPr>
            <p:spPr>
              <a:xfrm flipH="1">
                <a:off x="4955" y="2063"/>
                <a:ext cx="7" cy="6"/>
              </a:xfrm>
              <a:prstGeom prst="straightConnector1">
                <a:avLst/>
              </a:prstGeom>
              <a:noFill/>
              <a:ln w="9525" cap="flat" cmpd="sng">
                <a:solidFill>
                  <a:srgbClr val="000000"/>
                </a:solidFill>
                <a:prstDash val="solid"/>
                <a:round/>
                <a:headEnd type="none" w="med" len="med"/>
                <a:tailEnd type="none" w="med" len="med"/>
              </a:ln>
            </p:spPr>
          </p:cxnSp>
          <p:cxnSp>
            <p:nvCxnSpPr>
              <p:cNvPr id="581" name="Google Shape;581;p10"/>
              <p:cNvCxnSpPr/>
              <p:nvPr/>
            </p:nvCxnSpPr>
            <p:spPr>
              <a:xfrm flipH="1">
                <a:off x="4977" y="2068"/>
                <a:ext cx="8" cy="5"/>
              </a:xfrm>
              <a:prstGeom prst="straightConnector1">
                <a:avLst/>
              </a:prstGeom>
              <a:noFill/>
              <a:ln w="9525" cap="flat" cmpd="sng">
                <a:solidFill>
                  <a:srgbClr val="000000"/>
                </a:solidFill>
                <a:prstDash val="solid"/>
                <a:round/>
                <a:headEnd type="none" w="med" len="med"/>
                <a:tailEnd type="none" w="med" len="med"/>
              </a:ln>
            </p:spPr>
          </p:cxnSp>
          <p:cxnSp>
            <p:nvCxnSpPr>
              <p:cNvPr id="582" name="Google Shape;582;p10"/>
              <p:cNvCxnSpPr/>
              <p:nvPr/>
            </p:nvCxnSpPr>
            <p:spPr>
              <a:xfrm flipH="1">
                <a:off x="4911" y="2054"/>
                <a:ext cx="8" cy="6"/>
              </a:xfrm>
              <a:prstGeom prst="straightConnector1">
                <a:avLst/>
              </a:prstGeom>
              <a:noFill/>
              <a:ln w="9525" cap="flat" cmpd="sng">
                <a:solidFill>
                  <a:srgbClr val="000000"/>
                </a:solidFill>
                <a:prstDash val="solid"/>
                <a:round/>
                <a:headEnd type="none" w="med" len="med"/>
                <a:tailEnd type="none" w="med" len="med"/>
              </a:ln>
            </p:spPr>
          </p:cxnSp>
          <p:cxnSp>
            <p:nvCxnSpPr>
              <p:cNvPr id="583" name="Google Shape;583;p10"/>
              <p:cNvCxnSpPr/>
              <p:nvPr/>
            </p:nvCxnSpPr>
            <p:spPr>
              <a:xfrm flipH="1">
                <a:off x="4934" y="2059"/>
                <a:ext cx="7" cy="5"/>
              </a:xfrm>
              <a:prstGeom prst="straightConnector1">
                <a:avLst/>
              </a:prstGeom>
              <a:noFill/>
              <a:ln w="9525" cap="flat" cmpd="sng">
                <a:solidFill>
                  <a:srgbClr val="000000"/>
                </a:solidFill>
                <a:prstDash val="solid"/>
                <a:round/>
                <a:headEnd type="none" w="med" len="med"/>
                <a:tailEnd type="none" w="med" len="med"/>
              </a:ln>
            </p:spPr>
          </p:cxnSp>
          <p:cxnSp>
            <p:nvCxnSpPr>
              <p:cNvPr id="584" name="Google Shape;584;p10"/>
              <p:cNvCxnSpPr/>
              <p:nvPr/>
            </p:nvCxnSpPr>
            <p:spPr>
              <a:xfrm flipH="1">
                <a:off x="4891" y="2050"/>
                <a:ext cx="6" cy="6"/>
              </a:xfrm>
              <a:prstGeom prst="straightConnector1">
                <a:avLst/>
              </a:prstGeom>
              <a:noFill/>
              <a:ln w="9525" cap="flat" cmpd="sng">
                <a:solidFill>
                  <a:srgbClr val="000000"/>
                </a:solidFill>
                <a:prstDash val="solid"/>
                <a:round/>
                <a:headEnd type="none" w="med" len="med"/>
                <a:tailEnd type="none" w="med" len="med"/>
              </a:ln>
            </p:spPr>
          </p:cxnSp>
          <p:cxnSp>
            <p:nvCxnSpPr>
              <p:cNvPr id="585" name="Google Shape;585;p10"/>
              <p:cNvCxnSpPr/>
              <p:nvPr/>
            </p:nvCxnSpPr>
            <p:spPr>
              <a:xfrm flipH="1">
                <a:off x="4868" y="2045"/>
                <a:ext cx="6" cy="6"/>
              </a:xfrm>
              <a:prstGeom prst="straightConnector1">
                <a:avLst/>
              </a:prstGeom>
              <a:noFill/>
              <a:ln w="9525" cap="flat" cmpd="sng">
                <a:solidFill>
                  <a:srgbClr val="000000"/>
                </a:solidFill>
                <a:prstDash val="solid"/>
                <a:round/>
                <a:headEnd type="none" w="med" len="med"/>
                <a:tailEnd type="none" w="med" len="med"/>
              </a:ln>
            </p:spPr>
          </p:cxnSp>
          <p:cxnSp>
            <p:nvCxnSpPr>
              <p:cNvPr id="586" name="Google Shape;586;p10"/>
              <p:cNvCxnSpPr/>
              <p:nvPr/>
            </p:nvCxnSpPr>
            <p:spPr>
              <a:xfrm>
                <a:off x="4847" y="2047"/>
                <a:ext cx="1" cy="4"/>
              </a:xfrm>
              <a:prstGeom prst="straightConnector1">
                <a:avLst/>
              </a:prstGeom>
              <a:noFill/>
              <a:ln w="9525" cap="flat" cmpd="sng">
                <a:solidFill>
                  <a:srgbClr val="000000"/>
                </a:solidFill>
                <a:prstDash val="solid"/>
                <a:round/>
                <a:headEnd type="none" w="med" len="med"/>
                <a:tailEnd type="none" w="med" len="med"/>
              </a:ln>
            </p:spPr>
          </p:cxnSp>
          <p:cxnSp>
            <p:nvCxnSpPr>
              <p:cNvPr id="587" name="Google Shape;587;p10"/>
              <p:cNvCxnSpPr/>
              <p:nvPr/>
            </p:nvCxnSpPr>
            <p:spPr>
              <a:xfrm>
                <a:off x="4868" y="2051"/>
                <a:ext cx="1" cy="4"/>
              </a:xfrm>
              <a:prstGeom prst="straightConnector1">
                <a:avLst/>
              </a:prstGeom>
              <a:noFill/>
              <a:ln w="9525" cap="flat" cmpd="sng">
                <a:solidFill>
                  <a:srgbClr val="000000"/>
                </a:solidFill>
                <a:prstDash val="solid"/>
                <a:round/>
                <a:headEnd type="none" w="med" len="med"/>
                <a:tailEnd type="none" w="med" len="med"/>
              </a:ln>
            </p:spPr>
          </p:cxnSp>
          <p:cxnSp>
            <p:nvCxnSpPr>
              <p:cNvPr id="588" name="Google Shape;588;p10"/>
              <p:cNvCxnSpPr/>
              <p:nvPr/>
            </p:nvCxnSpPr>
            <p:spPr>
              <a:xfrm>
                <a:off x="4891" y="2056"/>
                <a:ext cx="1" cy="4"/>
              </a:xfrm>
              <a:prstGeom prst="straightConnector1">
                <a:avLst/>
              </a:prstGeom>
              <a:noFill/>
              <a:ln w="9525" cap="flat" cmpd="sng">
                <a:solidFill>
                  <a:srgbClr val="000000"/>
                </a:solidFill>
                <a:prstDash val="solid"/>
                <a:round/>
                <a:headEnd type="none" w="med" len="med"/>
                <a:tailEnd type="none" w="med" len="med"/>
              </a:ln>
            </p:spPr>
          </p:cxnSp>
          <p:cxnSp>
            <p:nvCxnSpPr>
              <p:cNvPr id="589" name="Google Shape;589;p10"/>
              <p:cNvCxnSpPr/>
              <p:nvPr/>
            </p:nvCxnSpPr>
            <p:spPr>
              <a:xfrm>
                <a:off x="4911" y="2060"/>
                <a:ext cx="1" cy="4"/>
              </a:xfrm>
              <a:prstGeom prst="straightConnector1">
                <a:avLst/>
              </a:prstGeom>
              <a:noFill/>
              <a:ln w="9525" cap="flat" cmpd="sng">
                <a:solidFill>
                  <a:srgbClr val="000000"/>
                </a:solidFill>
                <a:prstDash val="solid"/>
                <a:round/>
                <a:headEnd type="none" w="med" len="med"/>
                <a:tailEnd type="none" w="med" len="med"/>
              </a:ln>
            </p:spPr>
          </p:cxnSp>
          <p:cxnSp>
            <p:nvCxnSpPr>
              <p:cNvPr id="590" name="Google Shape;590;p10"/>
              <p:cNvCxnSpPr/>
              <p:nvPr/>
            </p:nvCxnSpPr>
            <p:spPr>
              <a:xfrm>
                <a:off x="4934" y="2065"/>
                <a:ext cx="1" cy="4"/>
              </a:xfrm>
              <a:prstGeom prst="straightConnector1">
                <a:avLst/>
              </a:prstGeom>
              <a:noFill/>
              <a:ln w="9525" cap="flat" cmpd="sng">
                <a:solidFill>
                  <a:srgbClr val="000000"/>
                </a:solidFill>
                <a:prstDash val="solid"/>
                <a:round/>
                <a:headEnd type="none" w="med" len="med"/>
                <a:tailEnd type="none" w="med" len="med"/>
              </a:ln>
            </p:spPr>
          </p:cxnSp>
          <p:cxnSp>
            <p:nvCxnSpPr>
              <p:cNvPr id="591" name="Google Shape;591;p10"/>
              <p:cNvCxnSpPr/>
              <p:nvPr/>
            </p:nvCxnSpPr>
            <p:spPr>
              <a:xfrm>
                <a:off x="4954" y="2069"/>
                <a:ext cx="1" cy="4"/>
              </a:xfrm>
              <a:prstGeom prst="straightConnector1">
                <a:avLst/>
              </a:prstGeom>
              <a:noFill/>
              <a:ln w="9525" cap="flat" cmpd="sng">
                <a:solidFill>
                  <a:srgbClr val="000000"/>
                </a:solidFill>
                <a:prstDash val="solid"/>
                <a:round/>
                <a:headEnd type="none" w="med" len="med"/>
                <a:tailEnd type="none" w="med" len="med"/>
              </a:ln>
            </p:spPr>
          </p:cxnSp>
          <p:cxnSp>
            <p:nvCxnSpPr>
              <p:cNvPr id="592" name="Google Shape;592;p10"/>
              <p:cNvCxnSpPr/>
              <p:nvPr/>
            </p:nvCxnSpPr>
            <p:spPr>
              <a:xfrm>
                <a:off x="4977" y="2073"/>
                <a:ext cx="1" cy="5"/>
              </a:xfrm>
              <a:prstGeom prst="straightConnector1">
                <a:avLst/>
              </a:prstGeom>
              <a:noFill/>
              <a:ln w="9525" cap="flat" cmpd="sng">
                <a:solidFill>
                  <a:srgbClr val="000000"/>
                </a:solidFill>
                <a:prstDash val="solid"/>
                <a:round/>
                <a:headEnd type="none" w="med" len="med"/>
                <a:tailEnd type="none" w="med" len="med"/>
              </a:ln>
            </p:spPr>
          </p:cxnSp>
          <p:cxnSp>
            <p:nvCxnSpPr>
              <p:cNvPr id="593" name="Google Shape;593;p10"/>
              <p:cNvCxnSpPr/>
              <p:nvPr/>
            </p:nvCxnSpPr>
            <p:spPr>
              <a:xfrm>
                <a:off x="5001" y="2078"/>
                <a:ext cx="1" cy="4"/>
              </a:xfrm>
              <a:prstGeom prst="straightConnector1">
                <a:avLst/>
              </a:prstGeom>
              <a:noFill/>
              <a:ln w="9525" cap="flat" cmpd="sng">
                <a:solidFill>
                  <a:srgbClr val="000000"/>
                </a:solidFill>
                <a:prstDash val="solid"/>
                <a:round/>
                <a:headEnd type="none" w="med" len="med"/>
                <a:tailEnd type="none" w="med" len="med"/>
              </a:ln>
            </p:spPr>
          </p:cxnSp>
          <p:cxnSp>
            <p:nvCxnSpPr>
              <p:cNvPr id="594" name="Google Shape;594;p10"/>
              <p:cNvCxnSpPr/>
              <p:nvPr/>
            </p:nvCxnSpPr>
            <p:spPr>
              <a:xfrm>
                <a:off x="4697" y="2015"/>
                <a:ext cx="321" cy="67"/>
              </a:xfrm>
              <a:prstGeom prst="straightConnector1">
                <a:avLst/>
              </a:prstGeom>
              <a:noFill/>
              <a:ln w="9525" cap="flat" cmpd="sng">
                <a:solidFill>
                  <a:srgbClr val="000000"/>
                </a:solidFill>
                <a:prstDash val="solid"/>
                <a:round/>
                <a:headEnd type="none" w="med" len="med"/>
                <a:tailEnd type="none" w="med" len="med"/>
              </a:ln>
            </p:spPr>
          </p:cxnSp>
          <p:sp>
            <p:nvSpPr>
              <p:cNvPr id="595" name="Google Shape;595;p10"/>
              <p:cNvSpPr/>
              <p:nvPr/>
            </p:nvSpPr>
            <p:spPr>
              <a:xfrm>
                <a:off x="4641" y="2025"/>
                <a:ext cx="54" cy="31"/>
              </a:xfrm>
              <a:custGeom>
                <a:avLst/>
                <a:gdLst/>
                <a:ahLst/>
                <a:cxnLst/>
                <a:rect l="l" t="t" r="r" b="b"/>
                <a:pathLst>
                  <a:path w="531" h="406" extrusionOk="0">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6" name="Google Shape;596;p10"/>
              <p:cNvSpPr/>
              <p:nvPr/>
            </p:nvSpPr>
            <p:spPr>
              <a:xfrm>
                <a:off x="4641" y="2025"/>
                <a:ext cx="54" cy="31"/>
              </a:xfrm>
              <a:custGeom>
                <a:avLst/>
                <a:gdLst/>
                <a:ahLst/>
                <a:cxnLst/>
                <a:rect l="l" t="t" r="r" b="b"/>
                <a:pathLst>
                  <a:path w="531" h="406" extrusionOk="0">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597" name="Google Shape;597;p10"/>
              <p:cNvCxnSpPr/>
              <p:nvPr/>
            </p:nvCxnSpPr>
            <p:spPr>
              <a:xfrm rot="10800000">
                <a:off x="4668" y="2032"/>
                <a:ext cx="14" cy="4"/>
              </a:xfrm>
              <a:prstGeom prst="straightConnector1">
                <a:avLst/>
              </a:prstGeom>
              <a:noFill/>
              <a:ln w="9525" cap="flat" cmpd="sng">
                <a:solidFill>
                  <a:srgbClr val="000000"/>
                </a:solidFill>
                <a:prstDash val="solid"/>
                <a:round/>
                <a:headEnd type="none" w="med" len="med"/>
                <a:tailEnd type="none" w="med" len="med"/>
              </a:ln>
            </p:spPr>
          </p:cxnSp>
          <p:cxnSp>
            <p:nvCxnSpPr>
              <p:cNvPr id="598" name="Google Shape;598;p10"/>
              <p:cNvCxnSpPr/>
              <p:nvPr/>
            </p:nvCxnSpPr>
            <p:spPr>
              <a:xfrm>
                <a:off x="4652" y="2041"/>
                <a:ext cx="19" cy="3"/>
              </a:xfrm>
              <a:prstGeom prst="straightConnector1">
                <a:avLst/>
              </a:prstGeom>
              <a:noFill/>
              <a:ln w="9525" cap="flat" cmpd="sng">
                <a:solidFill>
                  <a:srgbClr val="000000"/>
                </a:solidFill>
                <a:prstDash val="solid"/>
                <a:round/>
                <a:headEnd type="none" w="med" len="med"/>
                <a:tailEnd type="none" w="med" len="med"/>
              </a:ln>
            </p:spPr>
          </p:cxnSp>
          <p:cxnSp>
            <p:nvCxnSpPr>
              <p:cNvPr id="599" name="Google Shape;599;p10"/>
              <p:cNvCxnSpPr/>
              <p:nvPr/>
            </p:nvCxnSpPr>
            <p:spPr>
              <a:xfrm rot="10800000" flipH="1">
                <a:off x="4652" y="2041"/>
                <a:ext cx="4" cy="3"/>
              </a:xfrm>
              <a:prstGeom prst="straightConnector1">
                <a:avLst/>
              </a:prstGeom>
              <a:noFill/>
              <a:ln w="9525" cap="flat" cmpd="sng">
                <a:solidFill>
                  <a:srgbClr val="000000"/>
                </a:solidFill>
                <a:prstDash val="solid"/>
                <a:round/>
                <a:headEnd type="none" w="med" len="med"/>
                <a:tailEnd type="none" w="med" len="med"/>
              </a:ln>
            </p:spPr>
          </p:cxnSp>
          <p:sp>
            <p:nvSpPr>
              <p:cNvPr id="600" name="Google Shape;600;p10"/>
              <p:cNvSpPr/>
              <p:nvPr/>
            </p:nvSpPr>
            <p:spPr>
              <a:xfrm>
                <a:off x="4629" y="2049"/>
                <a:ext cx="95" cy="30"/>
              </a:xfrm>
              <a:custGeom>
                <a:avLst/>
                <a:gdLst/>
                <a:ahLst/>
                <a:cxnLst/>
                <a:rect l="l" t="t" r="r" b="b"/>
                <a:pathLst>
                  <a:path w="947" h="398" extrusionOk="0">
                    <a:moveTo>
                      <a:pt x="109" y="0"/>
                    </a:moveTo>
                    <a:lnTo>
                      <a:pt x="0" y="81"/>
                    </a:lnTo>
                    <a:lnTo>
                      <a:pt x="0" y="147"/>
                    </a:lnTo>
                    <a:lnTo>
                      <a:pt x="858" y="398"/>
                    </a:lnTo>
                    <a:lnTo>
                      <a:pt x="858" y="332"/>
                    </a:lnTo>
                    <a:lnTo>
                      <a:pt x="947" y="258"/>
                    </a:lnTo>
                    <a:lnTo>
                      <a:pt x="109"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1" name="Google Shape;601;p10"/>
              <p:cNvSpPr/>
              <p:nvPr/>
            </p:nvSpPr>
            <p:spPr>
              <a:xfrm>
                <a:off x="4629" y="2049"/>
                <a:ext cx="95" cy="30"/>
              </a:xfrm>
              <a:custGeom>
                <a:avLst/>
                <a:gdLst/>
                <a:ahLst/>
                <a:cxnLst/>
                <a:rect l="l" t="t" r="r" b="b"/>
                <a:pathLst>
                  <a:path w="947" h="398" extrusionOk="0">
                    <a:moveTo>
                      <a:pt x="109" y="0"/>
                    </a:moveTo>
                    <a:lnTo>
                      <a:pt x="0" y="81"/>
                    </a:lnTo>
                    <a:lnTo>
                      <a:pt x="0" y="147"/>
                    </a:lnTo>
                    <a:lnTo>
                      <a:pt x="858" y="398"/>
                    </a:lnTo>
                    <a:lnTo>
                      <a:pt x="858" y="332"/>
                    </a:lnTo>
                    <a:lnTo>
                      <a:pt x="947" y="258"/>
                    </a:lnTo>
                    <a:lnTo>
                      <a:pt x="109"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602" name="Google Shape;602;p10"/>
              <p:cNvCxnSpPr/>
              <p:nvPr/>
            </p:nvCxnSpPr>
            <p:spPr>
              <a:xfrm>
                <a:off x="4646" y="2059"/>
                <a:ext cx="1" cy="4"/>
              </a:xfrm>
              <a:prstGeom prst="straightConnector1">
                <a:avLst/>
              </a:prstGeom>
              <a:noFill/>
              <a:ln w="9525" cap="flat" cmpd="sng">
                <a:solidFill>
                  <a:srgbClr val="000000"/>
                </a:solidFill>
                <a:prstDash val="solid"/>
                <a:round/>
                <a:headEnd type="none" w="med" len="med"/>
                <a:tailEnd type="none" w="med" len="med"/>
              </a:ln>
            </p:spPr>
          </p:cxnSp>
          <p:cxnSp>
            <p:nvCxnSpPr>
              <p:cNvPr id="603" name="Google Shape;603;p10"/>
              <p:cNvCxnSpPr/>
              <p:nvPr/>
            </p:nvCxnSpPr>
            <p:spPr>
              <a:xfrm>
                <a:off x="4662" y="2063"/>
                <a:ext cx="1" cy="4"/>
              </a:xfrm>
              <a:prstGeom prst="straightConnector1">
                <a:avLst/>
              </a:prstGeom>
              <a:noFill/>
              <a:ln w="9525" cap="flat" cmpd="sng">
                <a:solidFill>
                  <a:srgbClr val="000000"/>
                </a:solidFill>
                <a:prstDash val="solid"/>
                <a:round/>
                <a:headEnd type="none" w="med" len="med"/>
                <a:tailEnd type="none" w="med" len="med"/>
              </a:ln>
            </p:spPr>
          </p:cxnSp>
          <p:cxnSp>
            <p:nvCxnSpPr>
              <p:cNvPr id="604" name="Google Shape;604;p10"/>
              <p:cNvCxnSpPr/>
              <p:nvPr/>
            </p:nvCxnSpPr>
            <p:spPr>
              <a:xfrm>
                <a:off x="4685" y="2069"/>
                <a:ext cx="1" cy="4"/>
              </a:xfrm>
              <a:prstGeom prst="straightConnector1">
                <a:avLst/>
              </a:prstGeom>
              <a:noFill/>
              <a:ln w="9525" cap="flat" cmpd="sng">
                <a:solidFill>
                  <a:srgbClr val="000000"/>
                </a:solidFill>
                <a:prstDash val="solid"/>
                <a:round/>
                <a:headEnd type="none" w="med" len="med"/>
                <a:tailEnd type="none" w="med" len="med"/>
              </a:ln>
            </p:spPr>
          </p:cxnSp>
          <p:cxnSp>
            <p:nvCxnSpPr>
              <p:cNvPr id="605" name="Google Shape;605;p10"/>
              <p:cNvCxnSpPr/>
              <p:nvPr/>
            </p:nvCxnSpPr>
            <p:spPr>
              <a:xfrm rot="10800000" flipH="1">
                <a:off x="4646" y="2053"/>
                <a:ext cx="10" cy="6"/>
              </a:xfrm>
              <a:prstGeom prst="straightConnector1">
                <a:avLst/>
              </a:prstGeom>
              <a:noFill/>
              <a:ln w="9525" cap="flat" cmpd="sng">
                <a:solidFill>
                  <a:srgbClr val="000000"/>
                </a:solidFill>
                <a:prstDash val="solid"/>
                <a:round/>
                <a:headEnd type="none" w="med" len="med"/>
                <a:tailEnd type="none" w="med" len="med"/>
              </a:ln>
            </p:spPr>
          </p:cxnSp>
          <p:cxnSp>
            <p:nvCxnSpPr>
              <p:cNvPr id="606" name="Google Shape;606;p10"/>
              <p:cNvCxnSpPr/>
              <p:nvPr/>
            </p:nvCxnSpPr>
            <p:spPr>
              <a:xfrm rot="10800000" flipH="1">
                <a:off x="4662" y="2056"/>
                <a:ext cx="10" cy="7"/>
              </a:xfrm>
              <a:prstGeom prst="straightConnector1">
                <a:avLst/>
              </a:prstGeom>
              <a:noFill/>
              <a:ln w="9525" cap="flat" cmpd="sng">
                <a:solidFill>
                  <a:srgbClr val="000000"/>
                </a:solidFill>
                <a:prstDash val="solid"/>
                <a:round/>
                <a:headEnd type="none" w="med" len="med"/>
                <a:tailEnd type="none" w="med" len="med"/>
              </a:ln>
            </p:spPr>
          </p:cxnSp>
          <p:cxnSp>
            <p:nvCxnSpPr>
              <p:cNvPr id="607" name="Google Shape;607;p10"/>
              <p:cNvCxnSpPr/>
              <p:nvPr/>
            </p:nvCxnSpPr>
            <p:spPr>
              <a:xfrm rot="10800000" flipH="1">
                <a:off x="4685" y="2062"/>
                <a:ext cx="10" cy="6"/>
              </a:xfrm>
              <a:prstGeom prst="straightConnector1">
                <a:avLst/>
              </a:prstGeom>
              <a:noFill/>
              <a:ln w="9525" cap="flat" cmpd="sng">
                <a:solidFill>
                  <a:srgbClr val="000000"/>
                </a:solidFill>
                <a:prstDash val="solid"/>
                <a:round/>
                <a:headEnd type="none" w="med" len="med"/>
                <a:tailEnd type="none" w="med" len="med"/>
              </a:ln>
            </p:spPr>
          </p:cxnSp>
          <p:cxnSp>
            <p:nvCxnSpPr>
              <p:cNvPr id="608" name="Google Shape;608;p10"/>
              <p:cNvCxnSpPr/>
              <p:nvPr/>
            </p:nvCxnSpPr>
            <p:spPr>
              <a:xfrm>
                <a:off x="4630" y="2055"/>
                <a:ext cx="85" cy="19"/>
              </a:xfrm>
              <a:prstGeom prst="straightConnector1">
                <a:avLst/>
              </a:prstGeom>
              <a:noFill/>
              <a:ln w="9525" cap="flat" cmpd="sng">
                <a:solidFill>
                  <a:srgbClr val="000000"/>
                </a:solidFill>
                <a:prstDash val="solid"/>
                <a:round/>
                <a:headEnd type="none" w="med" len="med"/>
                <a:tailEnd type="none" w="med" len="med"/>
              </a:ln>
            </p:spPr>
          </p:cxnSp>
          <p:sp>
            <p:nvSpPr>
              <p:cNvPr id="609" name="Google Shape;609;p10"/>
              <p:cNvSpPr/>
              <p:nvPr/>
            </p:nvSpPr>
            <p:spPr>
              <a:xfrm>
                <a:off x="4840" y="2095"/>
                <a:ext cx="133" cy="40"/>
              </a:xfrm>
              <a:custGeom>
                <a:avLst/>
                <a:gdLst/>
                <a:ahLst/>
                <a:cxnLst/>
                <a:rect l="l" t="t" r="r" b="b"/>
                <a:pathLst>
                  <a:path w="1327" h="517" extrusionOk="0">
                    <a:moveTo>
                      <a:pt x="67" y="0"/>
                    </a:moveTo>
                    <a:lnTo>
                      <a:pt x="0" y="82"/>
                    </a:lnTo>
                    <a:lnTo>
                      <a:pt x="0" y="148"/>
                    </a:lnTo>
                    <a:lnTo>
                      <a:pt x="1212" y="517"/>
                    </a:lnTo>
                    <a:lnTo>
                      <a:pt x="1327" y="406"/>
                    </a:lnTo>
                    <a:lnTo>
                      <a:pt x="1290" y="333"/>
                    </a:lnTo>
                    <a:lnTo>
                      <a:pt x="67"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0" name="Google Shape;610;p10"/>
              <p:cNvSpPr/>
              <p:nvPr/>
            </p:nvSpPr>
            <p:spPr>
              <a:xfrm>
                <a:off x="4840" y="2095"/>
                <a:ext cx="133" cy="40"/>
              </a:xfrm>
              <a:custGeom>
                <a:avLst/>
                <a:gdLst/>
                <a:ahLst/>
                <a:cxnLst/>
                <a:rect l="l" t="t" r="r" b="b"/>
                <a:pathLst>
                  <a:path w="1327" h="517" extrusionOk="0">
                    <a:moveTo>
                      <a:pt x="67" y="0"/>
                    </a:moveTo>
                    <a:lnTo>
                      <a:pt x="0" y="82"/>
                    </a:lnTo>
                    <a:lnTo>
                      <a:pt x="0" y="148"/>
                    </a:lnTo>
                    <a:lnTo>
                      <a:pt x="1212" y="517"/>
                    </a:lnTo>
                    <a:lnTo>
                      <a:pt x="1327" y="406"/>
                    </a:lnTo>
                    <a:lnTo>
                      <a:pt x="1290" y="333"/>
                    </a:lnTo>
                    <a:lnTo>
                      <a:pt x="67"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611" name="Google Shape;611;p10"/>
              <p:cNvCxnSpPr/>
              <p:nvPr/>
            </p:nvCxnSpPr>
            <p:spPr>
              <a:xfrm rot="10800000" flipH="1">
                <a:off x="4942" y="2117"/>
                <a:ext cx="10" cy="7"/>
              </a:xfrm>
              <a:prstGeom prst="straightConnector1">
                <a:avLst/>
              </a:prstGeom>
              <a:noFill/>
              <a:ln w="9525" cap="flat" cmpd="sng">
                <a:solidFill>
                  <a:srgbClr val="000000"/>
                </a:solidFill>
                <a:prstDash val="solid"/>
                <a:round/>
                <a:headEnd type="none" w="med" len="med"/>
                <a:tailEnd type="none" w="med" len="med"/>
              </a:ln>
            </p:spPr>
          </p:cxnSp>
          <p:cxnSp>
            <p:nvCxnSpPr>
              <p:cNvPr id="612" name="Google Shape;612;p10"/>
              <p:cNvCxnSpPr/>
              <p:nvPr/>
            </p:nvCxnSpPr>
            <p:spPr>
              <a:xfrm rot="10800000" flipH="1">
                <a:off x="4919" y="2112"/>
                <a:ext cx="10" cy="7"/>
              </a:xfrm>
              <a:prstGeom prst="straightConnector1">
                <a:avLst/>
              </a:prstGeom>
              <a:noFill/>
              <a:ln w="9525" cap="flat" cmpd="sng">
                <a:solidFill>
                  <a:srgbClr val="000000"/>
                </a:solidFill>
                <a:prstDash val="solid"/>
                <a:round/>
                <a:headEnd type="none" w="med" len="med"/>
                <a:tailEnd type="none" w="med" len="med"/>
              </a:ln>
            </p:spPr>
          </p:cxnSp>
          <p:cxnSp>
            <p:nvCxnSpPr>
              <p:cNvPr id="613" name="Google Shape;613;p10"/>
              <p:cNvCxnSpPr/>
              <p:nvPr/>
            </p:nvCxnSpPr>
            <p:spPr>
              <a:xfrm rot="10800000" flipH="1">
                <a:off x="4897" y="2107"/>
                <a:ext cx="7" cy="6"/>
              </a:xfrm>
              <a:prstGeom prst="straightConnector1">
                <a:avLst/>
              </a:prstGeom>
              <a:noFill/>
              <a:ln w="9525" cap="flat" cmpd="sng">
                <a:solidFill>
                  <a:srgbClr val="000000"/>
                </a:solidFill>
                <a:prstDash val="solid"/>
                <a:round/>
                <a:headEnd type="none" w="med" len="med"/>
                <a:tailEnd type="none" w="med" len="med"/>
              </a:ln>
            </p:spPr>
          </p:cxnSp>
          <p:cxnSp>
            <p:nvCxnSpPr>
              <p:cNvPr id="614" name="Google Shape;614;p10"/>
              <p:cNvCxnSpPr/>
              <p:nvPr/>
            </p:nvCxnSpPr>
            <p:spPr>
              <a:xfrm rot="10800000" flipH="1">
                <a:off x="4872" y="2102"/>
                <a:ext cx="8" cy="6"/>
              </a:xfrm>
              <a:prstGeom prst="straightConnector1">
                <a:avLst/>
              </a:prstGeom>
              <a:noFill/>
              <a:ln w="9525" cap="flat" cmpd="sng">
                <a:solidFill>
                  <a:srgbClr val="000000"/>
                </a:solidFill>
                <a:prstDash val="solid"/>
                <a:round/>
                <a:headEnd type="none" w="med" len="med"/>
                <a:tailEnd type="none" w="med" len="med"/>
              </a:ln>
            </p:spPr>
          </p:cxnSp>
          <p:cxnSp>
            <p:nvCxnSpPr>
              <p:cNvPr id="615" name="Google Shape;615;p10"/>
              <p:cNvCxnSpPr/>
              <p:nvPr/>
            </p:nvCxnSpPr>
            <p:spPr>
              <a:xfrm>
                <a:off x="4872" y="2109"/>
                <a:ext cx="1" cy="6"/>
              </a:xfrm>
              <a:prstGeom prst="straightConnector1">
                <a:avLst/>
              </a:prstGeom>
              <a:noFill/>
              <a:ln w="9525" cap="flat" cmpd="sng">
                <a:solidFill>
                  <a:srgbClr val="000000"/>
                </a:solidFill>
                <a:prstDash val="solid"/>
                <a:round/>
                <a:headEnd type="none" w="med" len="med"/>
                <a:tailEnd type="none" w="med" len="med"/>
              </a:ln>
            </p:spPr>
          </p:cxnSp>
          <p:cxnSp>
            <p:nvCxnSpPr>
              <p:cNvPr id="616" name="Google Shape;616;p10"/>
              <p:cNvCxnSpPr/>
              <p:nvPr/>
            </p:nvCxnSpPr>
            <p:spPr>
              <a:xfrm>
                <a:off x="4896" y="2114"/>
                <a:ext cx="1" cy="6"/>
              </a:xfrm>
              <a:prstGeom prst="straightConnector1">
                <a:avLst/>
              </a:prstGeom>
              <a:noFill/>
              <a:ln w="9525" cap="flat" cmpd="sng">
                <a:solidFill>
                  <a:srgbClr val="000000"/>
                </a:solidFill>
                <a:prstDash val="solid"/>
                <a:round/>
                <a:headEnd type="none" w="med" len="med"/>
                <a:tailEnd type="none" w="med" len="med"/>
              </a:ln>
            </p:spPr>
          </p:cxnSp>
          <p:cxnSp>
            <p:nvCxnSpPr>
              <p:cNvPr id="617" name="Google Shape;617;p10"/>
              <p:cNvCxnSpPr/>
              <p:nvPr/>
            </p:nvCxnSpPr>
            <p:spPr>
              <a:xfrm>
                <a:off x="4919" y="2120"/>
                <a:ext cx="1" cy="5"/>
              </a:xfrm>
              <a:prstGeom prst="straightConnector1">
                <a:avLst/>
              </a:prstGeom>
              <a:noFill/>
              <a:ln w="9525" cap="flat" cmpd="sng">
                <a:solidFill>
                  <a:srgbClr val="000000"/>
                </a:solidFill>
                <a:prstDash val="solid"/>
                <a:round/>
                <a:headEnd type="none" w="med" len="med"/>
                <a:tailEnd type="none" w="med" len="med"/>
              </a:ln>
            </p:spPr>
          </p:cxnSp>
          <p:cxnSp>
            <p:nvCxnSpPr>
              <p:cNvPr id="618" name="Google Shape;618;p10"/>
              <p:cNvCxnSpPr/>
              <p:nvPr/>
            </p:nvCxnSpPr>
            <p:spPr>
              <a:xfrm>
                <a:off x="4942" y="2124"/>
                <a:ext cx="1" cy="6"/>
              </a:xfrm>
              <a:prstGeom prst="straightConnector1">
                <a:avLst/>
              </a:prstGeom>
              <a:noFill/>
              <a:ln w="9525" cap="flat" cmpd="sng">
                <a:solidFill>
                  <a:srgbClr val="000000"/>
                </a:solidFill>
                <a:prstDash val="solid"/>
                <a:round/>
                <a:headEnd type="none" w="med" len="med"/>
                <a:tailEnd type="none" w="med" len="med"/>
              </a:ln>
            </p:spPr>
          </p:cxnSp>
          <p:cxnSp>
            <p:nvCxnSpPr>
              <p:cNvPr id="619" name="Google Shape;619;p10"/>
              <p:cNvCxnSpPr/>
              <p:nvPr/>
            </p:nvCxnSpPr>
            <p:spPr>
              <a:xfrm>
                <a:off x="4840" y="2101"/>
                <a:ext cx="118" cy="27"/>
              </a:xfrm>
              <a:prstGeom prst="straightConnector1">
                <a:avLst/>
              </a:prstGeom>
              <a:noFill/>
              <a:ln w="9525" cap="flat" cmpd="sng">
                <a:solidFill>
                  <a:srgbClr val="000000"/>
                </a:solidFill>
                <a:prstDash val="solid"/>
                <a:round/>
                <a:headEnd type="none" w="med" len="med"/>
                <a:tailEnd type="none" w="med" len="med"/>
              </a:ln>
            </p:spPr>
          </p:cxnSp>
          <p:cxnSp>
            <p:nvCxnSpPr>
              <p:cNvPr id="620" name="Google Shape;620;p10"/>
              <p:cNvCxnSpPr/>
              <p:nvPr/>
            </p:nvCxnSpPr>
            <p:spPr>
              <a:xfrm rot="10800000" flipH="1">
                <a:off x="4959" y="2121"/>
                <a:ext cx="9" cy="7"/>
              </a:xfrm>
              <a:prstGeom prst="straightConnector1">
                <a:avLst/>
              </a:prstGeom>
              <a:noFill/>
              <a:ln w="9525" cap="flat" cmpd="sng">
                <a:solidFill>
                  <a:srgbClr val="000000"/>
                </a:solidFill>
                <a:prstDash val="solid"/>
                <a:round/>
                <a:headEnd type="none" w="med" len="med"/>
                <a:tailEnd type="none" w="med" len="med"/>
              </a:ln>
            </p:spPr>
          </p:cxnSp>
          <p:cxnSp>
            <p:nvCxnSpPr>
              <p:cNvPr id="621" name="Google Shape;621;p10"/>
              <p:cNvCxnSpPr/>
              <p:nvPr/>
            </p:nvCxnSpPr>
            <p:spPr>
              <a:xfrm>
                <a:off x="4958" y="2128"/>
                <a:ext cx="3" cy="7"/>
              </a:xfrm>
              <a:prstGeom prst="straightConnector1">
                <a:avLst/>
              </a:prstGeom>
              <a:noFill/>
              <a:ln w="9525" cap="flat" cmpd="sng">
                <a:solidFill>
                  <a:srgbClr val="000000"/>
                </a:solidFill>
                <a:prstDash val="solid"/>
                <a:round/>
                <a:headEnd type="none" w="med" len="med"/>
                <a:tailEnd type="none" w="med" len="med"/>
              </a:ln>
            </p:spPr>
          </p:cxnSp>
          <p:sp>
            <p:nvSpPr>
              <p:cNvPr id="622" name="Google Shape;622;p10"/>
              <p:cNvSpPr/>
              <p:nvPr/>
            </p:nvSpPr>
            <p:spPr>
              <a:xfrm>
                <a:off x="4713" y="2068"/>
                <a:ext cx="137" cy="40"/>
              </a:xfrm>
              <a:custGeom>
                <a:avLst/>
                <a:gdLst/>
                <a:ahLst/>
                <a:cxnLst/>
                <a:rect l="l" t="t" r="r" b="b"/>
                <a:pathLst>
                  <a:path w="1369" h="524" extrusionOk="0">
                    <a:moveTo>
                      <a:pt x="102" y="0"/>
                    </a:moveTo>
                    <a:lnTo>
                      <a:pt x="0" y="82"/>
                    </a:lnTo>
                    <a:lnTo>
                      <a:pt x="0" y="141"/>
                    </a:lnTo>
                    <a:lnTo>
                      <a:pt x="1295" y="524"/>
                    </a:lnTo>
                    <a:lnTo>
                      <a:pt x="1295" y="443"/>
                    </a:lnTo>
                    <a:lnTo>
                      <a:pt x="1369" y="363"/>
                    </a:lnTo>
                    <a:lnTo>
                      <a:pt x="102"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3" name="Google Shape;623;p10"/>
              <p:cNvSpPr/>
              <p:nvPr/>
            </p:nvSpPr>
            <p:spPr>
              <a:xfrm>
                <a:off x="4713" y="2068"/>
                <a:ext cx="137" cy="40"/>
              </a:xfrm>
              <a:custGeom>
                <a:avLst/>
                <a:gdLst/>
                <a:ahLst/>
                <a:cxnLst/>
                <a:rect l="l" t="t" r="r" b="b"/>
                <a:pathLst>
                  <a:path w="1369" h="524" extrusionOk="0">
                    <a:moveTo>
                      <a:pt x="102" y="0"/>
                    </a:moveTo>
                    <a:lnTo>
                      <a:pt x="0" y="82"/>
                    </a:lnTo>
                    <a:lnTo>
                      <a:pt x="0" y="141"/>
                    </a:lnTo>
                    <a:lnTo>
                      <a:pt x="1295" y="524"/>
                    </a:lnTo>
                    <a:lnTo>
                      <a:pt x="1295" y="443"/>
                    </a:lnTo>
                    <a:lnTo>
                      <a:pt x="1369" y="363"/>
                    </a:lnTo>
                    <a:lnTo>
                      <a:pt x="102"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624" name="Google Shape;624;p10"/>
              <p:cNvCxnSpPr/>
              <p:nvPr/>
            </p:nvCxnSpPr>
            <p:spPr>
              <a:xfrm rot="10800000">
                <a:off x="4713" y="2074"/>
                <a:ext cx="128" cy="28"/>
              </a:xfrm>
              <a:prstGeom prst="straightConnector1">
                <a:avLst/>
              </a:prstGeom>
              <a:noFill/>
              <a:ln w="9525" cap="flat" cmpd="sng">
                <a:solidFill>
                  <a:srgbClr val="000000"/>
                </a:solidFill>
                <a:prstDash val="solid"/>
                <a:round/>
                <a:headEnd type="none" w="med" len="med"/>
                <a:tailEnd type="none" w="med" len="med"/>
              </a:ln>
            </p:spPr>
          </p:cxnSp>
          <p:cxnSp>
            <p:nvCxnSpPr>
              <p:cNvPr id="625" name="Google Shape;625;p10"/>
              <p:cNvCxnSpPr/>
              <p:nvPr/>
            </p:nvCxnSpPr>
            <p:spPr>
              <a:xfrm>
                <a:off x="5040" y="2080"/>
                <a:ext cx="1" cy="23"/>
              </a:xfrm>
              <a:prstGeom prst="straightConnector1">
                <a:avLst/>
              </a:prstGeom>
              <a:noFill/>
              <a:ln w="9525" cap="flat" cmpd="sng">
                <a:solidFill>
                  <a:srgbClr val="000000"/>
                </a:solidFill>
                <a:prstDash val="solid"/>
                <a:round/>
                <a:headEnd type="none" w="med" len="med"/>
                <a:tailEnd type="none" w="med" len="med"/>
              </a:ln>
            </p:spPr>
          </p:cxnSp>
          <p:sp>
            <p:nvSpPr>
              <p:cNvPr id="626" name="Google Shape;626;p10"/>
              <p:cNvSpPr/>
              <p:nvPr/>
            </p:nvSpPr>
            <p:spPr>
              <a:xfrm>
                <a:off x="5001" y="2021"/>
                <a:ext cx="25" cy="26"/>
              </a:xfrm>
              <a:custGeom>
                <a:avLst/>
                <a:gdLst/>
                <a:ahLst/>
                <a:cxnLst/>
                <a:rect l="l" t="t" r="r" b="b"/>
                <a:pathLst>
                  <a:path w="255" h="338" extrusionOk="0">
                    <a:moveTo>
                      <a:pt x="124" y="117"/>
                    </a:moveTo>
                    <a:lnTo>
                      <a:pt x="0" y="258"/>
                    </a:lnTo>
                    <a:lnTo>
                      <a:pt x="59" y="338"/>
                    </a:lnTo>
                    <a:lnTo>
                      <a:pt x="241" y="213"/>
                    </a:lnTo>
                    <a:lnTo>
                      <a:pt x="255" y="0"/>
                    </a:lnTo>
                    <a:lnTo>
                      <a:pt x="124" y="117"/>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7" name="Google Shape;627;p10"/>
              <p:cNvSpPr/>
              <p:nvPr/>
            </p:nvSpPr>
            <p:spPr>
              <a:xfrm>
                <a:off x="5001" y="2021"/>
                <a:ext cx="25" cy="26"/>
              </a:xfrm>
              <a:custGeom>
                <a:avLst/>
                <a:gdLst/>
                <a:ahLst/>
                <a:cxnLst/>
                <a:rect l="l" t="t" r="r" b="b"/>
                <a:pathLst>
                  <a:path w="255" h="338" extrusionOk="0">
                    <a:moveTo>
                      <a:pt x="124" y="117"/>
                    </a:moveTo>
                    <a:lnTo>
                      <a:pt x="0" y="258"/>
                    </a:lnTo>
                    <a:lnTo>
                      <a:pt x="59" y="338"/>
                    </a:lnTo>
                    <a:lnTo>
                      <a:pt x="241" y="213"/>
                    </a:lnTo>
                    <a:lnTo>
                      <a:pt x="255" y="0"/>
                    </a:lnTo>
                    <a:lnTo>
                      <a:pt x="124" y="117"/>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8" name="Google Shape;628;p10"/>
              <p:cNvSpPr/>
              <p:nvPr/>
            </p:nvSpPr>
            <p:spPr>
              <a:xfrm>
                <a:off x="4727" y="1963"/>
                <a:ext cx="303" cy="64"/>
              </a:xfrm>
              <a:custGeom>
                <a:avLst/>
                <a:gdLst/>
                <a:ahLst/>
                <a:cxnLst/>
                <a:rect l="l" t="t" r="r" b="b"/>
                <a:pathLst>
                  <a:path w="3031" h="820" extrusionOk="0">
                    <a:moveTo>
                      <a:pt x="0" y="199"/>
                    </a:moveTo>
                    <a:lnTo>
                      <a:pt x="45" y="318"/>
                    </a:lnTo>
                    <a:lnTo>
                      <a:pt x="511" y="437"/>
                    </a:lnTo>
                    <a:lnTo>
                      <a:pt x="629" y="199"/>
                    </a:lnTo>
                    <a:lnTo>
                      <a:pt x="3009" y="820"/>
                    </a:lnTo>
                    <a:lnTo>
                      <a:pt x="3031" y="628"/>
                    </a:lnTo>
                    <a:lnTo>
                      <a:pt x="496" y="0"/>
                    </a:lnTo>
                    <a:lnTo>
                      <a:pt x="379" y="281"/>
                    </a:lnTo>
                    <a:lnTo>
                      <a:pt x="0" y="199"/>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9" name="Google Shape;629;p10"/>
              <p:cNvSpPr/>
              <p:nvPr/>
            </p:nvSpPr>
            <p:spPr>
              <a:xfrm>
                <a:off x="4727" y="1963"/>
                <a:ext cx="303" cy="64"/>
              </a:xfrm>
              <a:custGeom>
                <a:avLst/>
                <a:gdLst/>
                <a:ahLst/>
                <a:cxnLst/>
                <a:rect l="l" t="t" r="r" b="b"/>
                <a:pathLst>
                  <a:path w="3031" h="820" extrusionOk="0">
                    <a:moveTo>
                      <a:pt x="0" y="199"/>
                    </a:moveTo>
                    <a:lnTo>
                      <a:pt x="45" y="318"/>
                    </a:lnTo>
                    <a:lnTo>
                      <a:pt x="511" y="437"/>
                    </a:lnTo>
                    <a:lnTo>
                      <a:pt x="629" y="199"/>
                    </a:lnTo>
                    <a:lnTo>
                      <a:pt x="3009" y="820"/>
                    </a:lnTo>
                    <a:lnTo>
                      <a:pt x="3031" y="628"/>
                    </a:lnTo>
                    <a:lnTo>
                      <a:pt x="496" y="0"/>
                    </a:lnTo>
                    <a:lnTo>
                      <a:pt x="379" y="281"/>
                    </a:lnTo>
                    <a:lnTo>
                      <a:pt x="0" y="199"/>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630" name="Google Shape;630;p10"/>
              <p:cNvCxnSpPr/>
              <p:nvPr/>
            </p:nvCxnSpPr>
            <p:spPr>
              <a:xfrm>
                <a:off x="4780" y="1969"/>
                <a:ext cx="9" cy="8"/>
              </a:xfrm>
              <a:prstGeom prst="straightConnector1">
                <a:avLst/>
              </a:prstGeom>
              <a:noFill/>
              <a:ln w="9525" cap="flat" cmpd="sng">
                <a:solidFill>
                  <a:srgbClr val="000000"/>
                </a:solidFill>
                <a:prstDash val="solid"/>
                <a:round/>
                <a:headEnd type="none" w="med" len="med"/>
                <a:tailEnd type="none" w="med" len="med"/>
              </a:ln>
            </p:spPr>
          </p:cxnSp>
          <p:sp>
            <p:nvSpPr>
              <p:cNvPr id="631" name="Google Shape;631;p10"/>
              <p:cNvSpPr/>
              <p:nvPr/>
            </p:nvSpPr>
            <p:spPr>
              <a:xfrm>
                <a:off x="4774" y="1977"/>
                <a:ext cx="248" cy="56"/>
              </a:xfrm>
              <a:custGeom>
                <a:avLst/>
                <a:gdLst/>
                <a:ahLst/>
                <a:cxnLst/>
                <a:rect l="l" t="t" r="r" b="b"/>
                <a:pathLst>
                  <a:path w="2479" h="722" extrusionOk="0">
                    <a:moveTo>
                      <a:pt x="146" y="0"/>
                    </a:moveTo>
                    <a:lnTo>
                      <a:pt x="0" y="102"/>
                    </a:lnTo>
                    <a:lnTo>
                      <a:pt x="342" y="227"/>
                    </a:lnTo>
                    <a:lnTo>
                      <a:pt x="2353" y="722"/>
                    </a:lnTo>
                    <a:lnTo>
                      <a:pt x="2479" y="610"/>
                    </a:lnTo>
                    <a:lnTo>
                      <a:pt x="146"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2" name="Google Shape;632;p10"/>
              <p:cNvSpPr/>
              <p:nvPr/>
            </p:nvSpPr>
            <p:spPr>
              <a:xfrm>
                <a:off x="4774" y="1977"/>
                <a:ext cx="248" cy="56"/>
              </a:xfrm>
              <a:custGeom>
                <a:avLst/>
                <a:gdLst/>
                <a:ahLst/>
                <a:cxnLst/>
                <a:rect l="l" t="t" r="r" b="b"/>
                <a:pathLst>
                  <a:path w="2479" h="722" extrusionOk="0">
                    <a:moveTo>
                      <a:pt x="146" y="0"/>
                    </a:moveTo>
                    <a:lnTo>
                      <a:pt x="0" y="102"/>
                    </a:lnTo>
                    <a:lnTo>
                      <a:pt x="342" y="227"/>
                    </a:lnTo>
                    <a:lnTo>
                      <a:pt x="2353" y="722"/>
                    </a:lnTo>
                    <a:lnTo>
                      <a:pt x="2479" y="610"/>
                    </a:lnTo>
                    <a:lnTo>
                      <a:pt x="146"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3" name="Google Shape;633;p10"/>
              <p:cNvSpPr/>
              <p:nvPr/>
            </p:nvSpPr>
            <p:spPr>
              <a:xfrm>
                <a:off x="4772" y="1985"/>
                <a:ext cx="239" cy="62"/>
              </a:xfrm>
              <a:custGeom>
                <a:avLst/>
                <a:gdLst/>
                <a:ahLst/>
                <a:cxnLst/>
                <a:rect l="l" t="t" r="r" b="b"/>
                <a:pathLst>
                  <a:path w="2397" h="804" extrusionOk="0">
                    <a:moveTo>
                      <a:pt x="22" y="0"/>
                    </a:moveTo>
                    <a:lnTo>
                      <a:pt x="0" y="207"/>
                    </a:lnTo>
                    <a:lnTo>
                      <a:pt x="2347" y="804"/>
                    </a:lnTo>
                    <a:lnTo>
                      <a:pt x="2397" y="591"/>
                    </a:lnTo>
                    <a:lnTo>
                      <a:pt x="22"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4" name="Google Shape;634;p10"/>
              <p:cNvSpPr/>
              <p:nvPr/>
            </p:nvSpPr>
            <p:spPr>
              <a:xfrm>
                <a:off x="4772" y="1985"/>
                <a:ext cx="239" cy="62"/>
              </a:xfrm>
              <a:custGeom>
                <a:avLst/>
                <a:gdLst/>
                <a:ahLst/>
                <a:cxnLst/>
                <a:rect l="l" t="t" r="r" b="b"/>
                <a:pathLst>
                  <a:path w="2397" h="804" extrusionOk="0">
                    <a:moveTo>
                      <a:pt x="22" y="0"/>
                    </a:moveTo>
                    <a:lnTo>
                      <a:pt x="0" y="207"/>
                    </a:lnTo>
                    <a:lnTo>
                      <a:pt x="2347" y="804"/>
                    </a:lnTo>
                    <a:lnTo>
                      <a:pt x="2397" y="591"/>
                    </a:lnTo>
                    <a:lnTo>
                      <a:pt x="22"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5" name="Google Shape;635;p10"/>
              <p:cNvSpPr/>
              <p:nvPr/>
            </p:nvSpPr>
            <p:spPr>
              <a:xfrm>
                <a:off x="4886" y="2003"/>
                <a:ext cx="16" cy="8"/>
              </a:xfrm>
              <a:custGeom>
                <a:avLst/>
                <a:gdLst/>
                <a:ahLst/>
                <a:cxnLst/>
                <a:rect l="l" t="t" r="r" b="b"/>
                <a:pathLst>
                  <a:path w="154" h="104" extrusionOk="0">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close/>
                  </a:path>
                </a:pathLst>
              </a:custGeom>
              <a:solidFill>
                <a:srgbClr val="4F4F4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6" name="Google Shape;636;p10"/>
              <p:cNvSpPr/>
              <p:nvPr/>
            </p:nvSpPr>
            <p:spPr>
              <a:xfrm>
                <a:off x="4886" y="2003"/>
                <a:ext cx="16" cy="8"/>
              </a:xfrm>
              <a:custGeom>
                <a:avLst/>
                <a:gdLst/>
                <a:ahLst/>
                <a:cxnLst/>
                <a:rect l="l" t="t" r="r" b="b"/>
                <a:pathLst>
                  <a:path w="154" h="104" extrusionOk="0">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7" name="Google Shape;637;p10"/>
              <p:cNvSpPr/>
              <p:nvPr/>
            </p:nvSpPr>
            <p:spPr>
              <a:xfrm>
                <a:off x="4797" y="1985"/>
                <a:ext cx="10" cy="10"/>
              </a:xfrm>
              <a:custGeom>
                <a:avLst/>
                <a:gdLst/>
                <a:ahLst/>
                <a:cxnLst/>
                <a:rect l="l" t="t" r="r" b="b"/>
                <a:pathLst>
                  <a:path w="96" h="125" extrusionOk="0">
                    <a:moveTo>
                      <a:pt x="67" y="0"/>
                    </a:moveTo>
                    <a:lnTo>
                      <a:pt x="0" y="60"/>
                    </a:lnTo>
                    <a:lnTo>
                      <a:pt x="0" y="119"/>
                    </a:lnTo>
                    <a:lnTo>
                      <a:pt x="22" y="125"/>
                    </a:lnTo>
                    <a:lnTo>
                      <a:pt x="22" y="66"/>
                    </a:lnTo>
                    <a:lnTo>
                      <a:pt x="31" y="66"/>
                    </a:lnTo>
                    <a:lnTo>
                      <a:pt x="96" y="0"/>
                    </a:lnTo>
                    <a:lnTo>
                      <a:pt x="67"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638" name="Google Shape;638;p10"/>
              <p:cNvCxnSpPr/>
              <p:nvPr/>
            </p:nvCxnSpPr>
            <p:spPr>
              <a:xfrm rot="10800000" flipH="1">
                <a:off x="4812" y="1988"/>
                <a:ext cx="7" cy="5"/>
              </a:xfrm>
              <a:prstGeom prst="straightConnector1">
                <a:avLst/>
              </a:prstGeom>
              <a:noFill/>
              <a:ln w="9525" cap="flat" cmpd="sng">
                <a:solidFill>
                  <a:srgbClr val="000000"/>
                </a:solidFill>
                <a:prstDash val="solid"/>
                <a:round/>
                <a:headEnd type="none" w="med" len="med"/>
                <a:tailEnd type="none" w="med" len="med"/>
              </a:ln>
            </p:spPr>
          </p:cxnSp>
          <p:cxnSp>
            <p:nvCxnSpPr>
              <p:cNvPr id="639" name="Google Shape;639;p10"/>
              <p:cNvCxnSpPr/>
              <p:nvPr/>
            </p:nvCxnSpPr>
            <p:spPr>
              <a:xfrm>
                <a:off x="4819" y="1988"/>
                <a:ext cx="2" cy="1"/>
              </a:xfrm>
              <a:prstGeom prst="straightConnector1">
                <a:avLst/>
              </a:prstGeom>
              <a:noFill/>
              <a:ln w="9525" cap="flat" cmpd="sng">
                <a:solidFill>
                  <a:srgbClr val="000000"/>
                </a:solidFill>
                <a:prstDash val="solid"/>
                <a:round/>
                <a:headEnd type="none" w="med" len="med"/>
                <a:tailEnd type="none" w="med" len="med"/>
              </a:ln>
            </p:spPr>
          </p:cxnSp>
          <p:cxnSp>
            <p:nvCxnSpPr>
              <p:cNvPr id="640" name="Google Shape;640;p10"/>
              <p:cNvCxnSpPr/>
              <p:nvPr/>
            </p:nvCxnSpPr>
            <p:spPr>
              <a:xfrm flipH="1">
                <a:off x="4817" y="1989"/>
                <a:ext cx="6" cy="4"/>
              </a:xfrm>
              <a:prstGeom prst="straightConnector1">
                <a:avLst/>
              </a:prstGeom>
              <a:noFill/>
              <a:ln w="9525" cap="flat" cmpd="sng">
                <a:solidFill>
                  <a:srgbClr val="000000"/>
                </a:solidFill>
                <a:prstDash val="solid"/>
                <a:round/>
                <a:headEnd type="none" w="med" len="med"/>
                <a:tailEnd type="none" w="med" len="med"/>
              </a:ln>
            </p:spPr>
          </p:cxnSp>
          <p:cxnSp>
            <p:nvCxnSpPr>
              <p:cNvPr id="641" name="Google Shape;641;p10"/>
              <p:cNvCxnSpPr/>
              <p:nvPr/>
            </p:nvCxnSpPr>
            <p:spPr>
              <a:xfrm rot="10800000" flipH="1">
                <a:off x="4850" y="1995"/>
                <a:ext cx="6" cy="5"/>
              </a:xfrm>
              <a:prstGeom prst="straightConnector1">
                <a:avLst/>
              </a:prstGeom>
              <a:noFill/>
              <a:ln w="9525" cap="flat" cmpd="sng">
                <a:solidFill>
                  <a:srgbClr val="000000"/>
                </a:solidFill>
                <a:prstDash val="solid"/>
                <a:round/>
                <a:headEnd type="none" w="med" len="med"/>
                <a:tailEnd type="none" w="med" len="med"/>
              </a:ln>
            </p:spPr>
          </p:cxnSp>
          <p:cxnSp>
            <p:nvCxnSpPr>
              <p:cNvPr id="642" name="Google Shape;642;p10"/>
              <p:cNvCxnSpPr/>
              <p:nvPr/>
            </p:nvCxnSpPr>
            <p:spPr>
              <a:xfrm>
                <a:off x="4856" y="1995"/>
                <a:ext cx="4" cy="1"/>
              </a:xfrm>
              <a:prstGeom prst="straightConnector1">
                <a:avLst/>
              </a:prstGeom>
              <a:noFill/>
              <a:ln w="9525" cap="flat" cmpd="sng">
                <a:solidFill>
                  <a:srgbClr val="000000"/>
                </a:solidFill>
                <a:prstDash val="solid"/>
                <a:round/>
                <a:headEnd type="none" w="med" len="med"/>
                <a:tailEnd type="none" w="med" len="med"/>
              </a:ln>
            </p:spPr>
          </p:cxnSp>
          <p:cxnSp>
            <p:nvCxnSpPr>
              <p:cNvPr id="643" name="Google Shape;643;p10"/>
              <p:cNvCxnSpPr/>
              <p:nvPr/>
            </p:nvCxnSpPr>
            <p:spPr>
              <a:xfrm flipH="1">
                <a:off x="4854" y="1995"/>
                <a:ext cx="6" cy="5"/>
              </a:xfrm>
              <a:prstGeom prst="straightConnector1">
                <a:avLst/>
              </a:prstGeom>
              <a:noFill/>
              <a:ln w="9525" cap="flat" cmpd="sng">
                <a:solidFill>
                  <a:srgbClr val="000000"/>
                </a:solidFill>
                <a:prstDash val="solid"/>
                <a:round/>
                <a:headEnd type="none" w="med" len="med"/>
                <a:tailEnd type="none" w="med" len="med"/>
              </a:ln>
            </p:spPr>
          </p:cxnSp>
          <p:cxnSp>
            <p:nvCxnSpPr>
              <p:cNvPr id="644" name="Google Shape;644;p10"/>
              <p:cNvCxnSpPr/>
              <p:nvPr/>
            </p:nvCxnSpPr>
            <p:spPr>
              <a:xfrm rot="10800000" flipH="1">
                <a:off x="4860" y="1997"/>
                <a:ext cx="6" cy="5"/>
              </a:xfrm>
              <a:prstGeom prst="straightConnector1">
                <a:avLst/>
              </a:prstGeom>
              <a:noFill/>
              <a:ln w="9525" cap="flat" cmpd="sng">
                <a:solidFill>
                  <a:srgbClr val="000000"/>
                </a:solidFill>
                <a:prstDash val="solid"/>
                <a:round/>
                <a:headEnd type="none" w="med" len="med"/>
                <a:tailEnd type="none" w="med" len="med"/>
              </a:ln>
            </p:spPr>
          </p:cxnSp>
          <p:cxnSp>
            <p:nvCxnSpPr>
              <p:cNvPr id="645" name="Google Shape;645;p10"/>
              <p:cNvCxnSpPr/>
              <p:nvPr/>
            </p:nvCxnSpPr>
            <p:spPr>
              <a:xfrm>
                <a:off x="4866" y="1997"/>
                <a:ext cx="3" cy="1"/>
              </a:xfrm>
              <a:prstGeom prst="straightConnector1">
                <a:avLst/>
              </a:prstGeom>
              <a:noFill/>
              <a:ln w="9525" cap="flat" cmpd="sng">
                <a:solidFill>
                  <a:srgbClr val="000000"/>
                </a:solidFill>
                <a:prstDash val="solid"/>
                <a:round/>
                <a:headEnd type="none" w="med" len="med"/>
                <a:tailEnd type="none" w="med" len="med"/>
              </a:ln>
            </p:spPr>
          </p:cxnSp>
          <p:cxnSp>
            <p:nvCxnSpPr>
              <p:cNvPr id="646" name="Google Shape;646;p10"/>
              <p:cNvCxnSpPr/>
              <p:nvPr/>
            </p:nvCxnSpPr>
            <p:spPr>
              <a:xfrm flipH="1">
                <a:off x="4863" y="1998"/>
                <a:ext cx="6" cy="4"/>
              </a:xfrm>
              <a:prstGeom prst="straightConnector1">
                <a:avLst/>
              </a:prstGeom>
              <a:noFill/>
              <a:ln w="9525" cap="flat" cmpd="sng">
                <a:solidFill>
                  <a:srgbClr val="000000"/>
                </a:solidFill>
                <a:prstDash val="solid"/>
                <a:round/>
                <a:headEnd type="none" w="med" len="med"/>
                <a:tailEnd type="none" w="med" len="med"/>
              </a:ln>
            </p:spPr>
          </p:cxnSp>
          <p:cxnSp>
            <p:nvCxnSpPr>
              <p:cNvPr id="647" name="Google Shape;647;p10"/>
              <p:cNvCxnSpPr/>
              <p:nvPr/>
            </p:nvCxnSpPr>
            <p:spPr>
              <a:xfrm rot="10800000" flipH="1">
                <a:off x="4821" y="1990"/>
                <a:ext cx="8" cy="5"/>
              </a:xfrm>
              <a:prstGeom prst="straightConnector1">
                <a:avLst/>
              </a:prstGeom>
              <a:noFill/>
              <a:ln w="9525" cap="flat" cmpd="sng">
                <a:solidFill>
                  <a:srgbClr val="000000"/>
                </a:solidFill>
                <a:prstDash val="solid"/>
                <a:round/>
                <a:headEnd type="none" w="med" len="med"/>
                <a:tailEnd type="none" w="med" len="med"/>
              </a:ln>
            </p:spPr>
          </p:cxnSp>
          <p:cxnSp>
            <p:nvCxnSpPr>
              <p:cNvPr id="648" name="Google Shape;648;p10"/>
              <p:cNvCxnSpPr/>
              <p:nvPr/>
            </p:nvCxnSpPr>
            <p:spPr>
              <a:xfrm>
                <a:off x="4829" y="1990"/>
                <a:ext cx="3" cy="1"/>
              </a:xfrm>
              <a:prstGeom prst="straightConnector1">
                <a:avLst/>
              </a:prstGeom>
              <a:noFill/>
              <a:ln w="9525" cap="flat" cmpd="sng">
                <a:solidFill>
                  <a:srgbClr val="000000"/>
                </a:solidFill>
                <a:prstDash val="solid"/>
                <a:round/>
                <a:headEnd type="none" w="med" len="med"/>
                <a:tailEnd type="none" w="med" len="med"/>
              </a:ln>
            </p:spPr>
          </p:cxnSp>
          <p:cxnSp>
            <p:nvCxnSpPr>
              <p:cNvPr id="649" name="Google Shape;649;p10"/>
              <p:cNvCxnSpPr/>
              <p:nvPr/>
            </p:nvCxnSpPr>
            <p:spPr>
              <a:xfrm flipH="1">
                <a:off x="4826" y="1991"/>
                <a:ext cx="6" cy="4"/>
              </a:xfrm>
              <a:prstGeom prst="straightConnector1">
                <a:avLst/>
              </a:prstGeom>
              <a:noFill/>
              <a:ln w="9525" cap="flat" cmpd="sng">
                <a:solidFill>
                  <a:srgbClr val="000000"/>
                </a:solidFill>
                <a:prstDash val="solid"/>
                <a:round/>
                <a:headEnd type="none" w="med" len="med"/>
                <a:tailEnd type="none" w="med" len="med"/>
              </a:ln>
            </p:spPr>
          </p:cxnSp>
          <p:cxnSp>
            <p:nvCxnSpPr>
              <p:cNvPr id="650" name="Google Shape;650;p10"/>
              <p:cNvCxnSpPr/>
              <p:nvPr/>
            </p:nvCxnSpPr>
            <p:spPr>
              <a:xfrm rot="10800000" flipH="1">
                <a:off x="4829" y="1991"/>
                <a:ext cx="8" cy="5"/>
              </a:xfrm>
              <a:prstGeom prst="straightConnector1">
                <a:avLst/>
              </a:prstGeom>
              <a:noFill/>
              <a:ln w="9525" cap="flat" cmpd="sng">
                <a:solidFill>
                  <a:srgbClr val="000000"/>
                </a:solidFill>
                <a:prstDash val="solid"/>
                <a:round/>
                <a:headEnd type="none" w="med" len="med"/>
                <a:tailEnd type="none" w="med" len="med"/>
              </a:ln>
            </p:spPr>
          </p:cxnSp>
          <p:cxnSp>
            <p:nvCxnSpPr>
              <p:cNvPr id="651" name="Google Shape;651;p10"/>
              <p:cNvCxnSpPr/>
              <p:nvPr/>
            </p:nvCxnSpPr>
            <p:spPr>
              <a:xfrm>
                <a:off x="4837" y="1991"/>
                <a:ext cx="3" cy="2"/>
              </a:xfrm>
              <a:prstGeom prst="straightConnector1">
                <a:avLst/>
              </a:prstGeom>
              <a:noFill/>
              <a:ln w="9525" cap="flat" cmpd="sng">
                <a:solidFill>
                  <a:srgbClr val="000000"/>
                </a:solidFill>
                <a:prstDash val="solid"/>
                <a:round/>
                <a:headEnd type="none" w="med" len="med"/>
                <a:tailEnd type="none" w="med" len="med"/>
              </a:ln>
            </p:spPr>
          </p:cxnSp>
          <p:cxnSp>
            <p:nvCxnSpPr>
              <p:cNvPr id="652" name="Google Shape;652;p10"/>
              <p:cNvCxnSpPr/>
              <p:nvPr/>
            </p:nvCxnSpPr>
            <p:spPr>
              <a:xfrm flipH="1">
                <a:off x="4835" y="1993"/>
                <a:ext cx="5" cy="3"/>
              </a:xfrm>
              <a:prstGeom prst="straightConnector1">
                <a:avLst/>
              </a:prstGeom>
              <a:noFill/>
              <a:ln w="9525" cap="flat" cmpd="sng">
                <a:solidFill>
                  <a:srgbClr val="000000"/>
                </a:solidFill>
                <a:prstDash val="solid"/>
                <a:round/>
                <a:headEnd type="none" w="med" len="med"/>
                <a:tailEnd type="none" w="med" len="med"/>
              </a:ln>
            </p:spPr>
          </p:cxnSp>
          <p:cxnSp>
            <p:nvCxnSpPr>
              <p:cNvPr id="653" name="Google Shape;653;p10"/>
              <p:cNvCxnSpPr/>
              <p:nvPr/>
            </p:nvCxnSpPr>
            <p:spPr>
              <a:xfrm rot="10800000" flipH="1">
                <a:off x="4840" y="1993"/>
                <a:ext cx="6" cy="5"/>
              </a:xfrm>
              <a:prstGeom prst="straightConnector1">
                <a:avLst/>
              </a:prstGeom>
              <a:noFill/>
              <a:ln w="9525" cap="flat" cmpd="sng">
                <a:solidFill>
                  <a:srgbClr val="000000"/>
                </a:solidFill>
                <a:prstDash val="solid"/>
                <a:round/>
                <a:headEnd type="none" w="med" len="med"/>
                <a:tailEnd type="none" w="med" len="med"/>
              </a:ln>
            </p:spPr>
          </p:cxnSp>
          <p:cxnSp>
            <p:nvCxnSpPr>
              <p:cNvPr id="654" name="Google Shape;654;p10"/>
              <p:cNvCxnSpPr/>
              <p:nvPr/>
            </p:nvCxnSpPr>
            <p:spPr>
              <a:xfrm>
                <a:off x="4846" y="1993"/>
                <a:ext cx="4" cy="1"/>
              </a:xfrm>
              <a:prstGeom prst="straightConnector1">
                <a:avLst/>
              </a:prstGeom>
              <a:noFill/>
              <a:ln w="9525" cap="flat" cmpd="sng">
                <a:solidFill>
                  <a:srgbClr val="000000"/>
                </a:solidFill>
                <a:prstDash val="solid"/>
                <a:round/>
                <a:headEnd type="none" w="med" len="med"/>
                <a:tailEnd type="none" w="med" len="med"/>
              </a:ln>
            </p:spPr>
          </p:cxnSp>
          <p:cxnSp>
            <p:nvCxnSpPr>
              <p:cNvPr id="655" name="Google Shape;655;p10"/>
              <p:cNvCxnSpPr/>
              <p:nvPr/>
            </p:nvCxnSpPr>
            <p:spPr>
              <a:xfrm flipH="1">
                <a:off x="4843" y="1994"/>
                <a:ext cx="7" cy="5"/>
              </a:xfrm>
              <a:prstGeom prst="straightConnector1">
                <a:avLst/>
              </a:prstGeom>
              <a:noFill/>
              <a:ln w="9525" cap="flat" cmpd="sng">
                <a:solidFill>
                  <a:srgbClr val="000000"/>
                </a:solidFill>
                <a:prstDash val="solid"/>
                <a:round/>
                <a:headEnd type="none" w="med" len="med"/>
                <a:tailEnd type="none" w="med" len="med"/>
              </a:ln>
            </p:spPr>
          </p:cxnSp>
          <p:sp>
            <p:nvSpPr>
              <p:cNvPr id="656" name="Google Shape;656;p10"/>
              <p:cNvSpPr/>
              <p:nvPr/>
            </p:nvSpPr>
            <p:spPr>
              <a:xfrm>
                <a:off x="4786" y="1983"/>
                <a:ext cx="9" cy="11"/>
              </a:xfrm>
              <a:custGeom>
                <a:avLst/>
                <a:gdLst/>
                <a:ahLst/>
                <a:cxnLst/>
                <a:rect l="l" t="t" r="r" b="b"/>
                <a:pathLst>
                  <a:path w="93" h="141" extrusionOk="0">
                    <a:moveTo>
                      <a:pt x="65" y="0"/>
                    </a:moveTo>
                    <a:lnTo>
                      <a:pt x="0" y="59"/>
                    </a:lnTo>
                    <a:lnTo>
                      <a:pt x="0" y="141"/>
                    </a:lnTo>
                    <a:lnTo>
                      <a:pt x="28" y="141"/>
                    </a:lnTo>
                    <a:lnTo>
                      <a:pt x="28" y="68"/>
                    </a:lnTo>
                    <a:lnTo>
                      <a:pt x="93" y="8"/>
                    </a:lnTo>
                    <a:lnTo>
                      <a:pt x="65"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7" name="Google Shape;657;p10"/>
              <p:cNvSpPr/>
              <p:nvPr/>
            </p:nvSpPr>
            <p:spPr>
              <a:xfrm>
                <a:off x="5016" y="2029"/>
                <a:ext cx="55" cy="21"/>
              </a:xfrm>
              <a:custGeom>
                <a:avLst/>
                <a:gdLst/>
                <a:ahLst/>
                <a:cxnLst/>
                <a:rect l="l" t="t" r="r" b="b"/>
                <a:pathLst>
                  <a:path w="553" h="272" extrusionOk="0">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8" name="Google Shape;658;p10"/>
              <p:cNvSpPr/>
              <p:nvPr/>
            </p:nvSpPr>
            <p:spPr>
              <a:xfrm>
                <a:off x="5016" y="2029"/>
                <a:ext cx="55" cy="21"/>
              </a:xfrm>
              <a:custGeom>
                <a:avLst/>
                <a:gdLst/>
                <a:ahLst/>
                <a:cxnLst/>
                <a:rect l="l" t="t" r="r" b="b"/>
                <a:pathLst>
                  <a:path w="553" h="272" extrusionOk="0">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9" name="Google Shape;659;p10"/>
              <p:cNvSpPr/>
              <p:nvPr/>
            </p:nvSpPr>
            <p:spPr>
              <a:xfrm>
                <a:off x="5060" y="1888"/>
                <a:ext cx="76" cy="162"/>
              </a:xfrm>
              <a:custGeom>
                <a:avLst/>
                <a:gdLst/>
                <a:ahLst/>
                <a:cxnLst/>
                <a:rect l="l" t="t" r="r" b="b"/>
                <a:pathLst>
                  <a:path w="763" h="2103" extrusionOk="0">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0" name="Google Shape;660;p10"/>
              <p:cNvSpPr/>
              <p:nvPr/>
            </p:nvSpPr>
            <p:spPr>
              <a:xfrm>
                <a:off x="5060" y="1888"/>
                <a:ext cx="76" cy="162"/>
              </a:xfrm>
              <a:custGeom>
                <a:avLst/>
                <a:gdLst/>
                <a:ahLst/>
                <a:cxnLst/>
                <a:rect l="l" t="t" r="r" b="b"/>
                <a:pathLst>
                  <a:path w="763" h="2103" extrusionOk="0">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1" name="Google Shape;661;p10"/>
              <p:cNvSpPr/>
              <p:nvPr/>
            </p:nvSpPr>
            <p:spPr>
              <a:xfrm>
                <a:off x="4727" y="1834"/>
                <a:ext cx="403" cy="208"/>
              </a:xfrm>
              <a:custGeom>
                <a:avLst/>
                <a:gdLst/>
                <a:ahLst/>
                <a:cxnLst/>
                <a:rect l="l" t="t" r="r" b="b"/>
                <a:pathLst>
                  <a:path w="4037" h="2709" extrusionOk="0">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2" name="Google Shape;662;p10"/>
              <p:cNvSpPr/>
              <p:nvPr/>
            </p:nvSpPr>
            <p:spPr>
              <a:xfrm>
                <a:off x="4727" y="1834"/>
                <a:ext cx="403" cy="208"/>
              </a:xfrm>
              <a:custGeom>
                <a:avLst/>
                <a:gdLst/>
                <a:ahLst/>
                <a:cxnLst/>
                <a:rect l="l" t="t" r="r" b="b"/>
                <a:pathLst>
                  <a:path w="4037" h="2709" extrusionOk="0">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663" name="Google Shape;663;p10"/>
              <p:cNvCxnSpPr/>
              <p:nvPr/>
            </p:nvCxnSpPr>
            <p:spPr>
              <a:xfrm>
                <a:off x="4735" y="1960"/>
                <a:ext cx="43" cy="8"/>
              </a:xfrm>
              <a:prstGeom prst="straightConnector1">
                <a:avLst/>
              </a:prstGeom>
              <a:noFill/>
              <a:ln w="9525" cap="flat" cmpd="sng">
                <a:solidFill>
                  <a:srgbClr val="000000"/>
                </a:solidFill>
                <a:prstDash val="solid"/>
                <a:round/>
                <a:headEnd type="none" w="med" len="med"/>
                <a:tailEnd type="none" w="med" len="med"/>
              </a:ln>
            </p:spPr>
          </p:cxnSp>
          <p:cxnSp>
            <p:nvCxnSpPr>
              <p:cNvPr id="664" name="Google Shape;664;p10"/>
              <p:cNvCxnSpPr/>
              <p:nvPr/>
            </p:nvCxnSpPr>
            <p:spPr>
              <a:xfrm>
                <a:off x="5028" y="2015"/>
                <a:ext cx="42" cy="9"/>
              </a:xfrm>
              <a:prstGeom prst="straightConnector1">
                <a:avLst/>
              </a:prstGeom>
              <a:noFill/>
              <a:ln w="9525" cap="flat" cmpd="sng">
                <a:solidFill>
                  <a:srgbClr val="000000"/>
                </a:solidFill>
                <a:prstDash val="solid"/>
                <a:round/>
                <a:headEnd type="none" w="med" len="med"/>
                <a:tailEnd type="none" w="med" len="med"/>
              </a:ln>
            </p:spPr>
          </p:cxnSp>
          <p:sp>
            <p:nvSpPr>
              <p:cNvPr id="665" name="Google Shape;665;p10"/>
              <p:cNvSpPr/>
              <p:nvPr/>
            </p:nvSpPr>
            <p:spPr>
              <a:xfrm>
                <a:off x="4747" y="1838"/>
                <a:ext cx="93" cy="93"/>
              </a:xfrm>
              <a:custGeom>
                <a:avLst/>
                <a:gdLst/>
                <a:ahLst/>
                <a:cxnLst/>
                <a:rect l="l" t="t" r="r" b="b"/>
                <a:pathLst>
                  <a:path w="931" h="1202" extrusionOk="0">
                    <a:moveTo>
                      <a:pt x="931" y="58"/>
                    </a:moveTo>
                    <a:lnTo>
                      <a:pt x="443" y="0"/>
                    </a:lnTo>
                    <a:lnTo>
                      <a:pt x="43" y="1086"/>
                    </a:lnTo>
                    <a:lnTo>
                      <a:pt x="0" y="1077"/>
                    </a:lnTo>
                    <a:lnTo>
                      <a:pt x="23" y="1202"/>
                    </a:lnTo>
                    <a:lnTo>
                      <a:pt x="59" y="1202"/>
                    </a:lnTo>
                    <a:lnTo>
                      <a:pt x="488" y="52"/>
                    </a:lnTo>
                    <a:lnTo>
                      <a:pt x="918" y="118"/>
                    </a:lnTo>
                    <a:lnTo>
                      <a:pt x="931" y="58"/>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6" name="Google Shape;666;p10"/>
              <p:cNvSpPr/>
              <p:nvPr/>
            </p:nvSpPr>
            <p:spPr>
              <a:xfrm>
                <a:off x="4747" y="1838"/>
                <a:ext cx="93" cy="93"/>
              </a:xfrm>
              <a:custGeom>
                <a:avLst/>
                <a:gdLst/>
                <a:ahLst/>
                <a:cxnLst/>
                <a:rect l="l" t="t" r="r" b="b"/>
                <a:pathLst>
                  <a:path w="931" h="1202" extrusionOk="0">
                    <a:moveTo>
                      <a:pt x="931" y="58"/>
                    </a:moveTo>
                    <a:lnTo>
                      <a:pt x="443" y="0"/>
                    </a:lnTo>
                    <a:lnTo>
                      <a:pt x="43" y="1086"/>
                    </a:lnTo>
                    <a:lnTo>
                      <a:pt x="0" y="1077"/>
                    </a:lnTo>
                    <a:lnTo>
                      <a:pt x="23" y="1202"/>
                    </a:lnTo>
                    <a:lnTo>
                      <a:pt x="59" y="1202"/>
                    </a:lnTo>
                    <a:lnTo>
                      <a:pt x="488" y="52"/>
                    </a:lnTo>
                    <a:lnTo>
                      <a:pt x="918" y="118"/>
                    </a:lnTo>
                    <a:lnTo>
                      <a:pt x="931" y="58"/>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667" name="Google Shape;667;p10"/>
              <p:cNvCxnSpPr/>
              <p:nvPr/>
            </p:nvCxnSpPr>
            <p:spPr>
              <a:xfrm>
                <a:off x="4751" y="1921"/>
                <a:ext cx="1" cy="10"/>
              </a:xfrm>
              <a:prstGeom prst="straightConnector1">
                <a:avLst/>
              </a:prstGeom>
              <a:noFill/>
              <a:ln w="9525" cap="flat" cmpd="sng">
                <a:solidFill>
                  <a:srgbClr val="000000"/>
                </a:solidFill>
                <a:prstDash val="solid"/>
                <a:round/>
                <a:headEnd type="none" w="med" len="med"/>
                <a:tailEnd type="none" w="med" len="med"/>
              </a:ln>
            </p:spPr>
          </p:cxnSp>
          <p:sp>
            <p:nvSpPr>
              <p:cNvPr id="668" name="Google Shape;668;p10"/>
              <p:cNvSpPr/>
              <p:nvPr/>
            </p:nvSpPr>
            <p:spPr>
              <a:xfrm>
                <a:off x="5084" y="1880"/>
                <a:ext cx="47" cy="99"/>
              </a:xfrm>
              <a:custGeom>
                <a:avLst/>
                <a:gdLst/>
                <a:ahLst/>
                <a:cxnLst/>
                <a:rect l="l" t="t" r="r" b="b"/>
                <a:pathLst>
                  <a:path w="466" h="1284" extrusionOk="0">
                    <a:moveTo>
                      <a:pt x="59" y="0"/>
                    </a:moveTo>
                    <a:lnTo>
                      <a:pt x="50" y="0"/>
                    </a:lnTo>
                    <a:lnTo>
                      <a:pt x="50" y="24"/>
                    </a:lnTo>
                    <a:lnTo>
                      <a:pt x="37" y="24"/>
                    </a:lnTo>
                    <a:lnTo>
                      <a:pt x="37" y="38"/>
                    </a:lnTo>
                    <a:lnTo>
                      <a:pt x="65" y="38"/>
                    </a:lnTo>
                    <a:lnTo>
                      <a:pt x="65" y="46"/>
                    </a:lnTo>
                    <a:lnTo>
                      <a:pt x="102" y="46"/>
                    </a:lnTo>
                    <a:lnTo>
                      <a:pt x="102" y="52"/>
                    </a:lnTo>
                    <a:lnTo>
                      <a:pt x="132" y="52"/>
                    </a:lnTo>
                    <a:lnTo>
                      <a:pt x="132" y="60"/>
                    </a:lnTo>
                    <a:lnTo>
                      <a:pt x="168" y="60"/>
                    </a:lnTo>
                    <a:lnTo>
                      <a:pt x="168" y="66"/>
                    </a:lnTo>
                    <a:lnTo>
                      <a:pt x="196" y="66"/>
                    </a:lnTo>
                    <a:lnTo>
                      <a:pt x="196" y="75"/>
                    </a:lnTo>
                    <a:lnTo>
                      <a:pt x="227" y="75"/>
                    </a:lnTo>
                    <a:lnTo>
                      <a:pt x="227" y="83"/>
                    </a:lnTo>
                    <a:lnTo>
                      <a:pt x="255" y="83"/>
                    </a:lnTo>
                    <a:lnTo>
                      <a:pt x="255" y="97"/>
                    </a:lnTo>
                    <a:lnTo>
                      <a:pt x="283" y="97"/>
                    </a:lnTo>
                    <a:lnTo>
                      <a:pt x="283" y="103"/>
                    </a:lnTo>
                    <a:lnTo>
                      <a:pt x="320" y="103"/>
                    </a:lnTo>
                    <a:lnTo>
                      <a:pt x="320" y="112"/>
                    </a:lnTo>
                    <a:lnTo>
                      <a:pt x="342" y="112"/>
                    </a:lnTo>
                    <a:lnTo>
                      <a:pt x="342" y="119"/>
                    </a:lnTo>
                    <a:lnTo>
                      <a:pt x="387" y="119"/>
                    </a:lnTo>
                    <a:lnTo>
                      <a:pt x="387" y="134"/>
                    </a:lnTo>
                    <a:lnTo>
                      <a:pt x="409" y="134"/>
                    </a:lnTo>
                    <a:lnTo>
                      <a:pt x="409" y="149"/>
                    </a:lnTo>
                    <a:lnTo>
                      <a:pt x="401" y="149"/>
                    </a:lnTo>
                    <a:lnTo>
                      <a:pt x="401" y="178"/>
                    </a:lnTo>
                    <a:lnTo>
                      <a:pt x="393" y="178"/>
                    </a:lnTo>
                    <a:lnTo>
                      <a:pt x="393" y="200"/>
                    </a:lnTo>
                    <a:lnTo>
                      <a:pt x="387" y="200"/>
                    </a:lnTo>
                    <a:lnTo>
                      <a:pt x="387" y="222"/>
                    </a:lnTo>
                    <a:lnTo>
                      <a:pt x="372" y="222"/>
                    </a:lnTo>
                    <a:lnTo>
                      <a:pt x="372" y="251"/>
                    </a:lnTo>
                    <a:lnTo>
                      <a:pt x="365" y="251"/>
                    </a:lnTo>
                    <a:lnTo>
                      <a:pt x="365" y="273"/>
                    </a:lnTo>
                    <a:lnTo>
                      <a:pt x="350" y="273"/>
                    </a:lnTo>
                    <a:lnTo>
                      <a:pt x="350" y="297"/>
                    </a:lnTo>
                    <a:lnTo>
                      <a:pt x="342" y="297"/>
                    </a:lnTo>
                    <a:lnTo>
                      <a:pt x="342" y="319"/>
                    </a:lnTo>
                    <a:lnTo>
                      <a:pt x="337" y="319"/>
                    </a:lnTo>
                    <a:lnTo>
                      <a:pt x="337" y="370"/>
                    </a:lnTo>
                    <a:lnTo>
                      <a:pt x="320" y="370"/>
                    </a:lnTo>
                    <a:lnTo>
                      <a:pt x="320" y="398"/>
                    </a:lnTo>
                    <a:lnTo>
                      <a:pt x="314" y="398"/>
                    </a:lnTo>
                    <a:lnTo>
                      <a:pt x="314" y="421"/>
                    </a:lnTo>
                    <a:lnTo>
                      <a:pt x="300" y="421"/>
                    </a:lnTo>
                    <a:lnTo>
                      <a:pt x="300" y="436"/>
                    </a:lnTo>
                    <a:lnTo>
                      <a:pt x="292" y="436"/>
                    </a:lnTo>
                    <a:lnTo>
                      <a:pt x="292" y="473"/>
                    </a:lnTo>
                    <a:lnTo>
                      <a:pt x="283" y="473"/>
                    </a:lnTo>
                    <a:lnTo>
                      <a:pt x="283" y="495"/>
                    </a:lnTo>
                    <a:lnTo>
                      <a:pt x="278" y="495"/>
                    </a:lnTo>
                    <a:lnTo>
                      <a:pt x="278" y="517"/>
                    </a:lnTo>
                    <a:lnTo>
                      <a:pt x="263" y="517"/>
                    </a:lnTo>
                    <a:lnTo>
                      <a:pt x="263" y="541"/>
                    </a:lnTo>
                    <a:lnTo>
                      <a:pt x="255" y="541"/>
                    </a:lnTo>
                    <a:lnTo>
                      <a:pt x="255" y="569"/>
                    </a:lnTo>
                    <a:lnTo>
                      <a:pt x="247" y="569"/>
                    </a:lnTo>
                    <a:lnTo>
                      <a:pt x="247" y="600"/>
                    </a:lnTo>
                    <a:lnTo>
                      <a:pt x="233" y="600"/>
                    </a:lnTo>
                    <a:lnTo>
                      <a:pt x="233" y="614"/>
                    </a:lnTo>
                    <a:lnTo>
                      <a:pt x="227" y="614"/>
                    </a:lnTo>
                    <a:lnTo>
                      <a:pt x="227" y="642"/>
                    </a:lnTo>
                    <a:lnTo>
                      <a:pt x="219" y="642"/>
                    </a:lnTo>
                    <a:lnTo>
                      <a:pt x="219" y="693"/>
                    </a:lnTo>
                    <a:lnTo>
                      <a:pt x="204" y="693"/>
                    </a:lnTo>
                    <a:lnTo>
                      <a:pt x="204" y="717"/>
                    </a:lnTo>
                    <a:lnTo>
                      <a:pt x="196" y="717"/>
                    </a:lnTo>
                    <a:lnTo>
                      <a:pt x="196" y="739"/>
                    </a:lnTo>
                    <a:lnTo>
                      <a:pt x="182" y="739"/>
                    </a:lnTo>
                    <a:lnTo>
                      <a:pt x="182" y="768"/>
                    </a:lnTo>
                    <a:lnTo>
                      <a:pt x="174" y="768"/>
                    </a:lnTo>
                    <a:lnTo>
                      <a:pt x="174" y="790"/>
                    </a:lnTo>
                    <a:lnTo>
                      <a:pt x="168" y="790"/>
                    </a:lnTo>
                    <a:lnTo>
                      <a:pt x="168" y="813"/>
                    </a:lnTo>
                    <a:lnTo>
                      <a:pt x="160" y="813"/>
                    </a:lnTo>
                    <a:lnTo>
                      <a:pt x="160" y="842"/>
                    </a:lnTo>
                    <a:lnTo>
                      <a:pt x="146" y="842"/>
                    </a:lnTo>
                    <a:lnTo>
                      <a:pt x="146" y="873"/>
                    </a:lnTo>
                    <a:lnTo>
                      <a:pt x="137" y="873"/>
                    </a:lnTo>
                    <a:lnTo>
                      <a:pt x="137" y="886"/>
                    </a:lnTo>
                    <a:lnTo>
                      <a:pt x="132" y="886"/>
                    </a:lnTo>
                    <a:lnTo>
                      <a:pt x="132" y="915"/>
                    </a:lnTo>
                    <a:lnTo>
                      <a:pt x="117" y="915"/>
                    </a:lnTo>
                    <a:lnTo>
                      <a:pt x="117" y="937"/>
                    </a:lnTo>
                    <a:lnTo>
                      <a:pt x="109" y="937"/>
                    </a:lnTo>
                    <a:lnTo>
                      <a:pt x="109" y="968"/>
                    </a:lnTo>
                    <a:lnTo>
                      <a:pt x="102" y="968"/>
                    </a:lnTo>
                    <a:lnTo>
                      <a:pt x="102" y="989"/>
                    </a:lnTo>
                    <a:lnTo>
                      <a:pt x="95" y="989"/>
                    </a:lnTo>
                    <a:lnTo>
                      <a:pt x="95" y="1012"/>
                    </a:lnTo>
                    <a:lnTo>
                      <a:pt x="87" y="1012"/>
                    </a:lnTo>
                    <a:lnTo>
                      <a:pt x="87" y="1042"/>
                    </a:lnTo>
                    <a:lnTo>
                      <a:pt x="81" y="1042"/>
                    </a:lnTo>
                    <a:lnTo>
                      <a:pt x="81" y="1056"/>
                    </a:lnTo>
                    <a:lnTo>
                      <a:pt x="65" y="1056"/>
                    </a:lnTo>
                    <a:lnTo>
                      <a:pt x="65" y="1085"/>
                    </a:lnTo>
                    <a:lnTo>
                      <a:pt x="59" y="1085"/>
                    </a:lnTo>
                    <a:lnTo>
                      <a:pt x="59" y="1116"/>
                    </a:lnTo>
                    <a:lnTo>
                      <a:pt x="50" y="1116"/>
                    </a:lnTo>
                    <a:lnTo>
                      <a:pt x="50" y="1145"/>
                    </a:lnTo>
                    <a:lnTo>
                      <a:pt x="37" y="1145"/>
                    </a:lnTo>
                    <a:lnTo>
                      <a:pt x="37" y="1159"/>
                    </a:lnTo>
                    <a:lnTo>
                      <a:pt x="28" y="1159"/>
                    </a:lnTo>
                    <a:lnTo>
                      <a:pt x="28" y="1190"/>
                    </a:lnTo>
                    <a:lnTo>
                      <a:pt x="22" y="1190"/>
                    </a:lnTo>
                    <a:lnTo>
                      <a:pt x="22" y="1210"/>
                    </a:lnTo>
                    <a:lnTo>
                      <a:pt x="15" y="1210"/>
                    </a:lnTo>
                    <a:lnTo>
                      <a:pt x="15" y="1233"/>
                    </a:lnTo>
                    <a:lnTo>
                      <a:pt x="0" y="1233"/>
                    </a:lnTo>
                    <a:lnTo>
                      <a:pt x="0" y="1278"/>
                    </a:lnTo>
                    <a:lnTo>
                      <a:pt x="28" y="1278"/>
                    </a:lnTo>
                    <a:lnTo>
                      <a:pt x="28" y="1284"/>
                    </a:lnTo>
                    <a:lnTo>
                      <a:pt x="65" y="1284"/>
                    </a:lnTo>
                    <a:lnTo>
                      <a:pt x="65" y="1278"/>
                    </a:lnTo>
                    <a:lnTo>
                      <a:pt x="81" y="1278"/>
                    </a:lnTo>
                    <a:lnTo>
                      <a:pt x="81" y="1247"/>
                    </a:lnTo>
                    <a:lnTo>
                      <a:pt x="87" y="1247"/>
                    </a:lnTo>
                    <a:lnTo>
                      <a:pt x="87" y="1227"/>
                    </a:lnTo>
                    <a:lnTo>
                      <a:pt x="95" y="1227"/>
                    </a:lnTo>
                    <a:lnTo>
                      <a:pt x="95" y="1196"/>
                    </a:lnTo>
                    <a:lnTo>
                      <a:pt x="102" y="1196"/>
                    </a:lnTo>
                    <a:lnTo>
                      <a:pt x="102" y="1168"/>
                    </a:lnTo>
                    <a:lnTo>
                      <a:pt x="109" y="1168"/>
                    </a:lnTo>
                    <a:lnTo>
                      <a:pt x="109" y="1153"/>
                    </a:lnTo>
                    <a:lnTo>
                      <a:pt x="117" y="1153"/>
                    </a:lnTo>
                    <a:lnTo>
                      <a:pt x="117" y="1131"/>
                    </a:lnTo>
                    <a:lnTo>
                      <a:pt x="132" y="1131"/>
                    </a:lnTo>
                    <a:lnTo>
                      <a:pt x="132" y="1093"/>
                    </a:lnTo>
                    <a:lnTo>
                      <a:pt x="137" y="1093"/>
                    </a:lnTo>
                    <a:lnTo>
                      <a:pt x="137" y="1071"/>
                    </a:lnTo>
                    <a:lnTo>
                      <a:pt x="146" y="1071"/>
                    </a:lnTo>
                    <a:lnTo>
                      <a:pt x="146" y="1042"/>
                    </a:lnTo>
                    <a:lnTo>
                      <a:pt x="160" y="1042"/>
                    </a:lnTo>
                    <a:lnTo>
                      <a:pt x="160" y="1012"/>
                    </a:lnTo>
                    <a:lnTo>
                      <a:pt x="168" y="1012"/>
                    </a:lnTo>
                    <a:lnTo>
                      <a:pt x="168" y="989"/>
                    </a:lnTo>
                    <a:lnTo>
                      <a:pt x="174" y="989"/>
                    </a:lnTo>
                    <a:lnTo>
                      <a:pt x="174" y="952"/>
                    </a:lnTo>
                    <a:lnTo>
                      <a:pt x="182" y="952"/>
                    </a:lnTo>
                    <a:lnTo>
                      <a:pt x="182" y="932"/>
                    </a:lnTo>
                    <a:lnTo>
                      <a:pt x="196" y="932"/>
                    </a:lnTo>
                    <a:lnTo>
                      <a:pt x="196" y="915"/>
                    </a:lnTo>
                    <a:lnTo>
                      <a:pt x="204" y="915"/>
                    </a:lnTo>
                    <a:lnTo>
                      <a:pt x="204" y="886"/>
                    </a:lnTo>
                    <a:lnTo>
                      <a:pt x="219" y="886"/>
                    </a:lnTo>
                    <a:lnTo>
                      <a:pt x="219" y="836"/>
                    </a:lnTo>
                    <a:lnTo>
                      <a:pt x="227" y="836"/>
                    </a:lnTo>
                    <a:lnTo>
                      <a:pt x="227" y="805"/>
                    </a:lnTo>
                    <a:lnTo>
                      <a:pt x="233" y="805"/>
                    </a:lnTo>
                    <a:lnTo>
                      <a:pt x="233" y="776"/>
                    </a:lnTo>
                    <a:lnTo>
                      <a:pt x="247" y="776"/>
                    </a:lnTo>
                    <a:lnTo>
                      <a:pt x="247" y="753"/>
                    </a:lnTo>
                    <a:lnTo>
                      <a:pt x="255" y="753"/>
                    </a:lnTo>
                    <a:lnTo>
                      <a:pt x="255" y="717"/>
                    </a:lnTo>
                    <a:lnTo>
                      <a:pt x="263" y="717"/>
                    </a:lnTo>
                    <a:lnTo>
                      <a:pt x="263" y="693"/>
                    </a:lnTo>
                    <a:lnTo>
                      <a:pt x="278" y="693"/>
                    </a:lnTo>
                    <a:lnTo>
                      <a:pt x="278" y="680"/>
                    </a:lnTo>
                    <a:lnTo>
                      <a:pt x="283" y="680"/>
                    </a:lnTo>
                    <a:lnTo>
                      <a:pt x="283" y="651"/>
                    </a:lnTo>
                    <a:lnTo>
                      <a:pt x="292" y="651"/>
                    </a:lnTo>
                    <a:lnTo>
                      <a:pt x="292" y="620"/>
                    </a:lnTo>
                    <a:lnTo>
                      <a:pt x="300" y="620"/>
                    </a:lnTo>
                    <a:lnTo>
                      <a:pt x="300" y="600"/>
                    </a:lnTo>
                    <a:lnTo>
                      <a:pt x="314" y="600"/>
                    </a:lnTo>
                    <a:lnTo>
                      <a:pt x="314" y="569"/>
                    </a:lnTo>
                    <a:lnTo>
                      <a:pt x="320" y="569"/>
                    </a:lnTo>
                    <a:lnTo>
                      <a:pt x="320" y="541"/>
                    </a:lnTo>
                    <a:lnTo>
                      <a:pt x="337" y="541"/>
                    </a:lnTo>
                    <a:lnTo>
                      <a:pt x="337" y="489"/>
                    </a:lnTo>
                    <a:lnTo>
                      <a:pt x="342" y="489"/>
                    </a:lnTo>
                    <a:lnTo>
                      <a:pt x="342" y="458"/>
                    </a:lnTo>
                    <a:lnTo>
                      <a:pt x="350" y="458"/>
                    </a:lnTo>
                    <a:lnTo>
                      <a:pt x="350" y="436"/>
                    </a:lnTo>
                    <a:lnTo>
                      <a:pt x="365" y="436"/>
                    </a:lnTo>
                    <a:lnTo>
                      <a:pt x="365" y="415"/>
                    </a:lnTo>
                    <a:lnTo>
                      <a:pt x="372" y="415"/>
                    </a:lnTo>
                    <a:lnTo>
                      <a:pt x="372" y="385"/>
                    </a:lnTo>
                    <a:lnTo>
                      <a:pt x="387" y="385"/>
                    </a:lnTo>
                    <a:lnTo>
                      <a:pt x="387" y="356"/>
                    </a:lnTo>
                    <a:lnTo>
                      <a:pt x="393" y="356"/>
                    </a:lnTo>
                    <a:lnTo>
                      <a:pt x="393" y="333"/>
                    </a:lnTo>
                    <a:lnTo>
                      <a:pt x="401" y="333"/>
                    </a:lnTo>
                    <a:lnTo>
                      <a:pt x="401" y="304"/>
                    </a:lnTo>
                    <a:lnTo>
                      <a:pt x="409" y="304"/>
                    </a:lnTo>
                    <a:lnTo>
                      <a:pt x="409" y="273"/>
                    </a:lnTo>
                    <a:lnTo>
                      <a:pt x="424" y="273"/>
                    </a:lnTo>
                    <a:lnTo>
                      <a:pt x="424" y="251"/>
                    </a:lnTo>
                    <a:lnTo>
                      <a:pt x="429" y="251"/>
                    </a:lnTo>
                    <a:lnTo>
                      <a:pt x="429" y="222"/>
                    </a:lnTo>
                    <a:lnTo>
                      <a:pt x="437" y="222"/>
                    </a:lnTo>
                    <a:lnTo>
                      <a:pt x="437" y="200"/>
                    </a:lnTo>
                    <a:lnTo>
                      <a:pt x="446" y="200"/>
                    </a:lnTo>
                    <a:lnTo>
                      <a:pt x="446" y="178"/>
                    </a:lnTo>
                    <a:lnTo>
                      <a:pt x="452" y="178"/>
                    </a:lnTo>
                    <a:lnTo>
                      <a:pt x="452" y="149"/>
                    </a:lnTo>
                    <a:lnTo>
                      <a:pt x="459" y="149"/>
                    </a:lnTo>
                    <a:lnTo>
                      <a:pt x="459" y="119"/>
                    </a:lnTo>
                    <a:lnTo>
                      <a:pt x="466" y="119"/>
                    </a:lnTo>
                    <a:lnTo>
                      <a:pt x="466" y="103"/>
                    </a:lnTo>
                    <a:lnTo>
                      <a:pt x="437" y="103"/>
                    </a:lnTo>
                    <a:lnTo>
                      <a:pt x="437" y="97"/>
                    </a:lnTo>
                    <a:lnTo>
                      <a:pt x="409" y="97"/>
                    </a:lnTo>
                    <a:lnTo>
                      <a:pt x="409" y="83"/>
                    </a:lnTo>
                    <a:lnTo>
                      <a:pt x="372" y="83"/>
                    </a:lnTo>
                    <a:lnTo>
                      <a:pt x="372" y="75"/>
                    </a:lnTo>
                    <a:lnTo>
                      <a:pt x="342" y="75"/>
                    </a:lnTo>
                    <a:lnTo>
                      <a:pt x="342" y="66"/>
                    </a:lnTo>
                    <a:lnTo>
                      <a:pt x="314" y="66"/>
                    </a:lnTo>
                    <a:lnTo>
                      <a:pt x="314" y="60"/>
                    </a:lnTo>
                    <a:lnTo>
                      <a:pt x="283" y="60"/>
                    </a:lnTo>
                    <a:lnTo>
                      <a:pt x="283" y="52"/>
                    </a:lnTo>
                    <a:lnTo>
                      <a:pt x="247" y="52"/>
                    </a:lnTo>
                    <a:lnTo>
                      <a:pt x="247" y="46"/>
                    </a:lnTo>
                    <a:lnTo>
                      <a:pt x="219" y="46"/>
                    </a:lnTo>
                    <a:lnTo>
                      <a:pt x="219" y="38"/>
                    </a:lnTo>
                    <a:lnTo>
                      <a:pt x="182" y="38"/>
                    </a:lnTo>
                    <a:lnTo>
                      <a:pt x="182" y="24"/>
                    </a:lnTo>
                    <a:lnTo>
                      <a:pt x="160" y="24"/>
                    </a:lnTo>
                    <a:lnTo>
                      <a:pt x="160" y="15"/>
                    </a:lnTo>
                    <a:lnTo>
                      <a:pt x="117" y="15"/>
                    </a:lnTo>
                    <a:lnTo>
                      <a:pt x="117" y="0"/>
                    </a:lnTo>
                    <a:lnTo>
                      <a:pt x="95" y="0"/>
                    </a:lnTo>
                    <a:lnTo>
                      <a:pt x="59"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9" name="Google Shape;669;p10"/>
              <p:cNvSpPr/>
              <p:nvPr/>
            </p:nvSpPr>
            <p:spPr>
              <a:xfrm>
                <a:off x="5084" y="1879"/>
                <a:ext cx="47" cy="100"/>
              </a:xfrm>
              <a:custGeom>
                <a:avLst/>
                <a:gdLst/>
                <a:ahLst/>
                <a:cxnLst/>
                <a:rect l="l" t="t" r="r" b="b"/>
                <a:pathLst>
                  <a:path w="466" h="1297" extrusionOk="0">
                    <a:moveTo>
                      <a:pt x="0" y="1277"/>
                    </a:moveTo>
                    <a:lnTo>
                      <a:pt x="409" y="147"/>
                    </a:lnTo>
                    <a:lnTo>
                      <a:pt x="37" y="37"/>
                    </a:lnTo>
                    <a:lnTo>
                      <a:pt x="59" y="0"/>
                    </a:lnTo>
                    <a:lnTo>
                      <a:pt x="466" y="116"/>
                    </a:lnTo>
                    <a:lnTo>
                      <a:pt x="65" y="1297"/>
                    </a:lnTo>
                    <a:lnTo>
                      <a:pt x="0" y="1277"/>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0" name="Google Shape;670;p10"/>
              <p:cNvSpPr/>
              <p:nvPr/>
            </p:nvSpPr>
            <p:spPr>
              <a:xfrm>
                <a:off x="5087" y="1881"/>
                <a:ext cx="40" cy="12"/>
              </a:xfrm>
              <a:custGeom>
                <a:avLst/>
                <a:gdLst/>
                <a:ahLst/>
                <a:cxnLst/>
                <a:rect l="l" t="t" r="r" b="b"/>
                <a:pathLst>
                  <a:path w="396" h="148" extrusionOk="0">
                    <a:moveTo>
                      <a:pt x="31" y="0"/>
                    </a:moveTo>
                    <a:lnTo>
                      <a:pt x="0" y="88"/>
                    </a:lnTo>
                    <a:lnTo>
                      <a:pt x="59" y="68"/>
                    </a:lnTo>
                    <a:lnTo>
                      <a:pt x="373" y="148"/>
                    </a:lnTo>
                    <a:lnTo>
                      <a:pt x="396" y="97"/>
                    </a:lnTo>
                    <a:lnTo>
                      <a:pt x="31" y="0"/>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1" name="Google Shape;671;p10"/>
              <p:cNvSpPr/>
              <p:nvPr/>
            </p:nvSpPr>
            <p:spPr>
              <a:xfrm>
                <a:off x="5087" y="1881"/>
                <a:ext cx="40" cy="12"/>
              </a:xfrm>
              <a:custGeom>
                <a:avLst/>
                <a:gdLst/>
                <a:ahLst/>
                <a:cxnLst/>
                <a:rect l="l" t="t" r="r" b="b"/>
                <a:pathLst>
                  <a:path w="396" h="148" extrusionOk="0">
                    <a:moveTo>
                      <a:pt x="31" y="0"/>
                    </a:moveTo>
                    <a:lnTo>
                      <a:pt x="0" y="88"/>
                    </a:lnTo>
                    <a:lnTo>
                      <a:pt x="59" y="68"/>
                    </a:lnTo>
                    <a:lnTo>
                      <a:pt x="373" y="148"/>
                    </a:lnTo>
                    <a:lnTo>
                      <a:pt x="396" y="97"/>
                    </a:lnTo>
                    <a:lnTo>
                      <a:pt x="3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672" name="Google Shape;672;p10"/>
              <p:cNvCxnSpPr/>
              <p:nvPr/>
            </p:nvCxnSpPr>
            <p:spPr>
              <a:xfrm rot="10800000">
                <a:off x="5090" y="1881"/>
                <a:ext cx="4" cy="5"/>
              </a:xfrm>
              <a:prstGeom prst="straightConnector1">
                <a:avLst/>
              </a:prstGeom>
              <a:noFill/>
              <a:ln w="9525" cap="flat" cmpd="sng">
                <a:solidFill>
                  <a:srgbClr val="000000"/>
                </a:solidFill>
                <a:prstDash val="solid"/>
                <a:round/>
                <a:headEnd type="none" w="med" len="med"/>
                <a:tailEnd type="none" w="med" len="med"/>
              </a:ln>
            </p:spPr>
          </p:cxnSp>
          <p:sp>
            <p:nvSpPr>
              <p:cNvPr id="673" name="Google Shape;673;p10"/>
              <p:cNvSpPr/>
              <p:nvPr/>
            </p:nvSpPr>
            <p:spPr>
              <a:xfrm>
                <a:off x="5082" y="1976"/>
                <a:ext cx="8" cy="12"/>
              </a:xfrm>
              <a:custGeom>
                <a:avLst/>
                <a:gdLst/>
                <a:ahLst/>
                <a:cxnLst/>
                <a:rect l="l" t="t" r="r" b="b"/>
                <a:pathLst>
                  <a:path w="87" h="156" extrusionOk="0">
                    <a:moveTo>
                      <a:pt x="28" y="0"/>
                    </a:moveTo>
                    <a:lnTo>
                      <a:pt x="0" y="134"/>
                    </a:lnTo>
                    <a:lnTo>
                      <a:pt x="28" y="156"/>
                    </a:lnTo>
                    <a:lnTo>
                      <a:pt x="87" y="37"/>
                    </a:lnTo>
                    <a:lnTo>
                      <a:pt x="28" y="0"/>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10"/>
              <p:cNvSpPr/>
              <p:nvPr/>
            </p:nvSpPr>
            <p:spPr>
              <a:xfrm>
                <a:off x="5082" y="1976"/>
                <a:ext cx="8" cy="12"/>
              </a:xfrm>
              <a:custGeom>
                <a:avLst/>
                <a:gdLst/>
                <a:ahLst/>
                <a:cxnLst/>
                <a:rect l="l" t="t" r="r" b="b"/>
                <a:pathLst>
                  <a:path w="87" h="156" extrusionOk="0">
                    <a:moveTo>
                      <a:pt x="28" y="0"/>
                    </a:moveTo>
                    <a:lnTo>
                      <a:pt x="0" y="134"/>
                    </a:lnTo>
                    <a:lnTo>
                      <a:pt x="28" y="156"/>
                    </a:lnTo>
                    <a:lnTo>
                      <a:pt x="87" y="37"/>
                    </a:lnTo>
                    <a:lnTo>
                      <a:pt x="28"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5" name="Google Shape;675;p10"/>
              <p:cNvSpPr/>
              <p:nvPr/>
            </p:nvSpPr>
            <p:spPr>
              <a:xfrm>
                <a:off x="4837" y="1839"/>
                <a:ext cx="256" cy="49"/>
              </a:xfrm>
              <a:custGeom>
                <a:avLst/>
                <a:gdLst/>
                <a:ahLst/>
                <a:cxnLst/>
                <a:rect l="l" t="t" r="r" b="b"/>
                <a:pathLst>
                  <a:path w="2566" h="633" extrusionOk="0">
                    <a:moveTo>
                      <a:pt x="37" y="0"/>
                    </a:moveTo>
                    <a:lnTo>
                      <a:pt x="0" y="110"/>
                    </a:lnTo>
                    <a:lnTo>
                      <a:pt x="2516" y="633"/>
                    </a:lnTo>
                    <a:lnTo>
                      <a:pt x="2566" y="494"/>
                    </a:lnTo>
                    <a:lnTo>
                      <a:pt x="1234" y="176"/>
                    </a:lnTo>
                    <a:lnTo>
                      <a:pt x="37"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6" name="Google Shape;676;p10"/>
              <p:cNvSpPr/>
              <p:nvPr/>
            </p:nvSpPr>
            <p:spPr>
              <a:xfrm>
                <a:off x="4837" y="1839"/>
                <a:ext cx="256" cy="49"/>
              </a:xfrm>
              <a:custGeom>
                <a:avLst/>
                <a:gdLst/>
                <a:ahLst/>
                <a:cxnLst/>
                <a:rect l="l" t="t" r="r" b="b"/>
                <a:pathLst>
                  <a:path w="2566" h="633" extrusionOk="0">
                    <a:moveTo>
                      <a:pt x="37" y="0"/>
                    </a:moveTo>
                    <a:lnTo>
                      <a:pt x="0" y="110"/>
                    </a:lnTo>
                    <a:lnTo>
                      <a:pt x="2516" y="633"/>
                    </a:lnTo>
                    <a:lnTo>
                      <a:pt x="2566" y="494"/>
                    </a:lnTo>
                    <a:lnTo>
                      <a:pt x="1234" y="176"/>
                    </a:lnTo>
                    <a:lnTo>
                      <a:pt x="37"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7" name="Google Shape;677;p10"/>
              <p:cNvSpPr/>
              <p:nvPr/>
            </p:nvSpPr>
            <p:spPr>
              <a:xfrm>
                <a:off x="4919" y="1851"/>
                <a:ext cx="73" cy="17"/>
              </a:xfrm>
              <a:custGeom>
                <a:avLst/>
                <a:gdLst/>
                <a:ahLst/>
                <a:cxnLst/>
                <a:rect l="l" t="t" r="r" b="b"/>
                <a:pathLst>
                  <a:path w="729" h="222" extrusionOk="0">
                    <a:moveTo>
                      <a:pt x="0" y="0"/>
                    </a:moveTo>
                    <a:lnTo>
                      <a:pt x="22" y="80"/>
                    </a:lnTo>
                    <a:lnTo>
                      <a:pt x="685" y="222"/>
                    </a:lnTo>
                    <a:lnTo>
                      <a:pt x="729" y="139"/>
                    </a:lnTo>
                    <a:lnTo>
                      <a:pt x="642" y="80"/>
                    </a:lnTo>
                    <a:lnTo>
                      <a:pt x="0"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8" name="Google Shape;678;p10"/>
              <p:cNvSpPr/>
              <p:nvPr/>
            </p:nvSpPr>
            <p:spPr>
              <a:xfrm>
                <a:off x="4919" y="1851"/>
                <a:ext cx="73" cy="17"/>
              </a:xfrm>
              <a:custGeom>
                <a:avLst/>
                <a:gdLst/>
                <a:ahLst/>
                <a:cxnLst/>
                <a:rect l="l" t="t" r="r" b="b"/>
                <a:pathLst>
                  <a:path w="729" h="222" extrusionOk="0">
                    <a:moveTo>
                      <a:pt x="0" y="0"/>
                    </a:moveTo>
                    <a:lnTo>
                      <a:pt x="22" y="80"/>
                    </a:lnTo>
                    <a:lnTo>
                      <a:pt x="685" y="222"/>
                    </a:lnTo>
                    <a:lnTo>
                      <a:pt x="729" y="139"/>
                    </a:lnTo>
                    <a:lnTo>
                      <a:pt x="642" y="80"/>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679" name="Google Shape;679;p10"/>
              <p:cNvCxnSpPr/>
              <p:nvPr/>
            </p:nvCxnSpPr>
            <p:spPr>
              <a:xfrm>
                <a:off x="4980" y="1861"/>
                <a:ext cx="7" cy="7"/>
              </a:xfrm>
              <a:prstGeom prst="straightConnector1">
                <a:avLst/>
              </a:prstGeom>
              <a:noFill/>
              <a:ln w="9525" cap="flat" cmpd="sng">
                <a:solidFill>
                  <a:srgbClr val="000000"/>
                </a:solidFill>
                <a:prstDash val="solid"/>
                <a:round/>
                <a:headEnd type="none" w="med" len="med"/>
                <a:tailEnd type="none" w="med" len="med"/>
              </a:ln>
            </p:spPr>
          </p:cxnSp>
          <p:sp>
            <p:nvSpPr>
              <p:cNvPr id="680" name="Google Shape;680;p10"/>
              <p:cNvSpPr/>
              <p:nvPr/>
            </p:nvSpPr>
            <p:spPr>
              <a:xfrm>
                <a:off x="4919" y="1845"/>
                <a:ext cx="64" cy="16"/>
              </a:xfrm>
              <a:custGeom>
                <a:avLst/>
                <a:gdLst/>
                <a:ahLst/>
                <a:cxnLst/>
                <a:rect l="l" t="t" r="r" b="b"/>
                <a:pathLst>
                  <a:path w="642" h="212" extrusionOk="0">
                    <a:moveTo>
                      <a:pt x="15" y="0"/>
                    </a:moveTo>
                    <a:lnTo>
                      <a:pt x="0" y="80"/>
                    </a:lnTo>
                    <a:lnTo>
                      <a:pt x="605" y="212"/>
                    </a:lnTo>
                    <a:lnTo>
                      <a:pt x="642" y="148"/>
                    </a:lnTo>
                    <a:lnTo>
                      <a:pt x="15"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1" name="Google Shape;681;p10"/>
              <p:cNvSpPr/>
              <p:nvPr/>
            </p:nvSpPr>
            <p:spPr>
              <a:xfrm>
                <a:off x="4919" y="1845"/>
                <a:ext cx="64" cy="16"/>
              </a:xfrm>
              <a:custGeom>
                <a:avLst/>
                <a:gdLst/>
                <a:ahLst/>
                <a:cxnLst/>
                <a:rect l="l" t="t" r="r" b="b"/>
                <a:pathLst>
                  <a:path w="642" h="212" extrusionOk="0">
                    <a:moveTo>
                      <a:pt x="15" y="0"/>
                    </a:moveTo>
                    <a:lnTo>
                      <a:pt x="0" y="80"/>
                    </a:lnTo>
                    <a:lnTo>
                      <a:pt x="605" y="212"/>
                    </a:lnTo>
                    <a:lnTo>
                      <a:pt x="642" y="148"/>
                    </a:lnTo>
                    <a:lnTo>
                      <a:pt x="15"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2" name="Google Shape;682;p10"/>
              <p:cNvSpPr/>
              <p:nvPr/>
            </p:nvSpPr>
            <p:spPr>
              <a:xfrm>
                <a:off x="4782" y="1857"/>
                <a:ext cx="300" cy="147"/>
              </a:xfrm>
              <a:custGeom>
                <a:avLst/>
                <a:gdLst/>
                <a:ahLst/>
                <a:cxnLst/>
                <a:rect l="l" t="t" r="r" b="b"/>
                <a:pathLst>
                  <a:path w="2995" h="1919" extrusionOk="0">
                    <a:moveTo>
                      <a:pt x="525" y="0"/>
                    </a:moveTo>
                    <a:lnTo>
                      <a:pt x="0" y="1328"/>
                    </a:lnTo>
                    <a:lnTo>
                      <a:pt x="2490" y="1919"/>
                    </a:lnTo>
                    <a:lnTo>
                      <a:pt x="2995" y="554"/>
                    </a:lnTo>
                    <a:lnTo>
                      <a:pt x="525"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83" name="Google Shape;683;p10"/>
            <p:cNvSpPr/>
            <p:nvPr/>
          </p:nvSpPr>
          <p:spPr>
            <a:xfrm>
              <a:off x="4782" y="1857"/>
              <a:ext cx="300" cy="147"/>
            </a:xfrm>
            <a:custGeom>
              <a:avLst/>
              <a:gdLst/>
              <a:ahLst/>
              <a:cxnLst/>
              <a:rect l="l" t="t" r="r" b="b"/>
              <a:pathLst>
                <a:path w="2995" h="1919" extrusionOk="0">
                  <a:moveTo>
                    <a:pt x="525" y="0"/>
                  </a:moveTo>
                  <a:lnTo>
                    <a:pt x="0" y="1328"/>
                  </a:lnTo>
                  <a:lnTo>
                    <a:pt x="2490" y="1919"/>
                  </a:lnTo>
                  <a:lnTo>
                    <a:pt x="2995" y="554"/>
                  </a:lnTo>
                  <a:lnTo>
                    <a:pt x="525"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4" name="Google Shape;684;p10"/>
            <p:cNvSpPr/>
            <p:nvPr/>
          </p:nvSpPr>
          <p:spPr>
            <a:xfrm>
              <a:off x="4797" y="1859"/>
              <a:ext cx="266" cy="142"/>
            </a:xfrm>
            <a:custGeom>
              <a:avLst/>
              <a:gdLst/>
              <a:ahLst/>
              <a:cxnLst/>
              <a:rect l="l" t="t" r="r" b="b"/>
              <a:pathLst>
                <a:path w="2653" h="1851" extrusionOk="0">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000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5" name="Google Shape;685;p10"/>
            <p:cNvSpPr/>
            <p:nvPr/>
          </p:nvSpPr>
          <p:spPr>
            <a:xfrm>
              <a:off x="4797" y="1859"/>
              <a:ext cx="266" cy="142"/>
            </a:xfrm>
            <a:custGeom>
              <a:avLst/>
              <a:gdLst/>
              <a:ahLst/>
              <a:cxnLst/>
              <a:rect l="l" t="t" r="r" b="b"/>
              <a:pathLst>
                <a:path w="2653" h="1851" extrusionOk="0">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202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6" name="Google Shape;686;p10"/>
            <p:cNvSpPr/>
            <p:nvPr/>
          </p:nvSpPr>
          <p:spPr>
            <a:xfrm>
              <a:off x="4804" y="1859"/>
              <a:ext cx="253" cy="142"/>
            </a:xfrm>
            <a:custGeom>
              <a:avLst/>
              <a:gdLst/>
              <a:ahLst/>
              <a:cxnLst/>
              <a:rect l="l" t="t" r="r" b="b"/>
              <a:pathLst>
                <a:path w="2534" h="1851" extrusionOk="0">
                  <a:moveTo>
                    <a:pt x="407" y="0"/>
                  </a:moveTo>
                  <a:lnTo>
                    <a:pt x="407" y="28"/>
                  </a:lnTo>
                  <a:lnTo>
                    <a:pt x="399" y="28"/>
                  </a:lnTo>
                  <a:lnTo>
                    <a:pt x="399" y="59"/>
                  </a:lnTo>
                  <a:lnTo>
                    <a:pt x="393" y="59"/>
                  </a:lnTo>
                  <a:lnTo>
                    <a:pt x="393" y="89"/>
                  </a:lnTo>
                  <a:lnTo>
                    <a:pt x="384" y="89"/>
                  </a:lnTo>
                  <a:lnTo>
                    <a:pt x="384" y="111"/>
                  </a:lnTo>
                  <a:lnTo>
                    <a:pt x="371" y="111"/>
                  </a:lnTo>
                  <a:lnTo>
                    <a:pt x="371" y="133"/>
                  </a:lnTo>
                  <a:lnTo>
                    <a:pt x="362" y="133"/>
                  </a:lnTo>
                  <a:lnTo>
                    <a:pt x="362" y="184"/>
                  </a:lnTo>
                  <a:lnTo>
                    <a:pt x="349" y="184"/>
                  </a:lnTo>
                  <a:lnTo>
                    <a:pt x="349" y="208"/>
                  </a:lnTo>
                  <a:lnTo>
                    <a:pt x="342" y="208"/>
                  </a:lnTo>
                  <a:lnTo>
                    <a:pt x="342" y="228"/>
                  </a:lnTo>
                  <a:lnTo>
                    <a:pt x="325" y="228"/>
                  </a:lnTo>
                  <a:lnTo>
                    <a:pt x="325" y="272"/>
                  </a:lnTo>
                  <a:lnTo>
                    <a:pt x="312" y="272"/>
                  </a:lnTo>
                  <a:lnTo>
                    <a:pt x="312" y="310"/>
                  </a:lnTo>
                  <a:lnTo>
                    <a:pt x="306" y="310"/>
                  </a:lnTo>
                  <a:lnTo>
                    <a:pt x="306" y="332"/>
                  </a:lnTo>
                  <a:lnTo>
                    <a:pt x="290" y="332"/>
                  </a:lnTo>
                  <a:lnTo>
                    <a:pt x="290" y="375"/>
                  </a:lnTo>
                  <a:lnTo>
                    <a:pt x="275" y="375"/>
                  </a:lnTo>
                  <a:lnTo>
                    <a:pt x="275" y="406"/>
                  </a:lnTo>
                  <a:lnTo>
                    <a:pt x="269" y="406"/>
                  </a:lnTo>
                  <a:lnTo>
                    <a:pt x="269" y="435"/>
                  </a:lnTo>
                  <a:lnTo>
                    <a:pt x="253" y="435"/>
                  </a:lnTo>
                  <a:lnTo>
                    <a:pt x="253" y="472"/>
                  </a:lnTo>
                  <a:lnTo>
                    <a:pt x="238" y="472"/>
                  </a:lnTo>
                  <a:lnTo>
                    <a:pt x="238" y="509"/>
                  </a:lnTo>
                  <a:lnTo>
                    <a:pt x="233" y="509"/>
                  </a:lnTo>
                  <a:lnTo>
                    <a:pt x="233" y="531"/>
                  </a:lnTo>
                  <a:lnTo>
                    <a:pt x="225" y="531"/>
                  </a:lnTo>
                  <a:lnTo>
                    <a:pt x="225" y="545"/>
                  </a:lnTo>
                  <a:lnTo>
                    <a:pt x="210" y="545"/>
                  </a:lnTo>
                  <a:lnTo>
                    <a:pt x="210" y="576"/>
                  </a:lnTo>
                  <a:lnTo>
                    <a:pt x="203" y="576"/>
                  </a:lnTo>
                  <a:lnTo>
                    <a:pt x="203" y="605"/>
                  </a:lnTo>
                  <a:lnTo>
                    <a:pt x="196" y="605"/>
                  </a:lnTo>
                  <a:lnTo>
                    <a:pt x="196" y="628"/>
                  </a:lnTo>
                  <a:lnTo>
                    <a:pt x="188" y="628"/>
                  </a:lnTo>
                  <a:lnTo>
                    <a:pt x="188" y="650"/>
                  </a:lnTo>
                  <a:lnTo>
                    <a:pt x="174" y="650"/>
                  </a:lnTo>
                  <a:lnTo>
                    <a:pt x="174" y="670"/>
                  </a:lnTo>
                  <a:lnTo>
                    <a:pt x="166" y="670"/>
                  </a:lnTo>
                  <a:lnTo>
                    <a:pt x="166" y="708"/>
                  </a:lnTo>
                  <a:lnTo>
                    <a:pt x="160" y="708"/>
                  </a:lnTo>
                  <a:lnTo>
                    <a:pt x="160" y="723"/>
                  </a:lnTo>
                  <a:lnTo>
                    <a:pt x="151" y="723"/>
                  </a:lnTo>
                  <a:lnTo>
                    <a:pt x="151" y="753"/>
                  </a:lnTo>
                  <a:lnTo>
                    <a:pt x="138" y="753"/>
                  </a:lnTo>
                  <a:lnTo>
                    <a:pt x="138" y="804"/>
                  </a:lnTo>
                  <a:lnTo>
                    <a:pt x="129" y="804"/>
                  </a:lnTo>
                  <a:lnTo>
                    <a:pt x="129" y="826"/>
                  </a:lnTo>
                  <a:lnTo>
                    <a:pt x="116" y="826"/>
                  </a:lnTo>
                  <a:lnTo>
                    <a:pt x="116" y="849"/>
                  </a:lnTo>
                  <a:lnTo>
                    <a:pt x="109" y="849"/>
                  </a:lnTo>
                  <a:lnTo>
                    <a:pt x="109" y="872"/>
                  </a:lnTo>
                  <a:lnTo>
                    <a:pt x="93" y="872"/>
                  </a:lnTo>
                  <a:lnTo>
                    <a:pt x="93" y="892"/>
                  </a:lnTo>
                  <a:lnTo>
                    <a:pt x="87" y="892"/>
                  </a:lnTo>
                  <a:lnTo>
                    <a:pt x="87" y="923"/>
                  </a:lnTo>
                  <a:lnTo>
                    <a:pt x="79" y="923"/>
                  </a:lnTo>
                  <a:lnTo>
                    <a:pt x="79" y="952"/>
                  </a:lnTo>
                  <a:lnTo>
                    <a:pt x="73" y="952"/>
                  </a:lnTo>
                  <a:lnTo>
                    <a:pt x="73" y="982"/>
                  </a:lnTo>
                  <a:lnTo>
                    <a:pt x="57" y="982"/>
                  </a:lnTo>
                  <a:lnTo>
                    <a:pt x="57" y="989"/>
                  </a:lnTo>
                  <a:lnTo>
                    <a:pt x="51" y="989"/>
                  </a:lnTo>
                  <a:lnTo>
                    <a:pt x="51" y="1025"/>
                  </a:lnTo>
                  <a:lnTo>
                    <a:pt x="42" y="1025"/>
                  </a:lnTo>
                  <a:lnTo>
                    <a:pt x="42" y="1048"/>
                  </a:lnTo>
                  <a:lnTo>
                    <a:pt x="36" y="1048"/>
                  </a:lnTo>
                  <a:lnTo>
                    <a:pt x="36" y="1077"/>
                  </a:lnTo>
                  <a:lnTo>
                    <a:pt x="29" y="1077"/>
                  </a:lnTo>
                  <a:lnTo>
                    <a:pt x="29" y="1093"/>
                  </a:lnTo>
                  <a:lnTo>
                    <a:pt x="20" y="1093"/>
                  </a:lnTo>
                  <a:lnTo>
                    <a:pt x="20" y="1121"/>
                  </a:lnTo>
                  <a:lnTo>
                    <a:pt x="6" y="1121"/>
                  </a:lnTo>
                  <a:lnTo>
                    <a:pt x="6" y="1150"/>
                  </a:lnTo>
                  <a:lnTo>
                    <a:pt x="0" y="1150"/>
                  </a:lnTo>
                  <a:lnTo>
                    <a:pt x="0" y="1352"/>
                  </a:lnTo>
                  <a:lnTo>
                    <a:pt x="6" y="1352"/>
                  </a:lnTo>
                  <a:lnTo>
                    <a:pt x="6" y="1357"/>
                  </a:lnTo>
                  <a:lnTo>
                    <a:pt x="42" y="1357"/>
                  </a:lnTo>
                  <a:lnTo>
                    <a:pt x="42" y="1365"/>
                  </a:lnTo>
                  <a:lnTo>
                    <a:pt x="79" y="1365"/>
                  </a:lnTo>
                  <a:lnTo>
                    <a:pt x="79" y="1380"/>
                  </a:lnTo>
                  <a:lnTo>
                    <a:pt x="129" y="1380"/>
                  </a:lnTo>
                  <a:lnTo>
                    <a:pt x="129" y="1388"/>
                  </a:lnTo>
                  <a:lnTo>
                    <a:pt x="160" y="1388"/>
                  </a:lnTo>
                  <a:lnTo>
                    <a:pt x="160" y="1403"/>
                  </a:lnTo>
                  <a:lnTo>
                    <a:pt x="233" y="1403"/>
                  </a:lnTo>
                  <a:lnTo>
                    <a:pt x="233" y="1417"/>
                  </a:lnTo>
                  <a:lnTo>
                    <a:pt x="275" y="1417"/>
                  </a:lnTo>
                  <a:lnTo>
                    <a:pt x="275" y="1425"/>
                  </a:lnTo>
                  <a:lnTo>
                    <a:pt x="312" y="1425"/>
                  </a:lnTo>
                  <a:lnTo>
                    <a:pt x="312" y="1431"/>
                  </a:lnTo>
                  <a:lnTo>
                    <a:pt x="349" y="1431"/>
                  </a:lnTo>
                  <a:lnTo>
                    <a:pt x="349" y="1440"/>
                  </a:lnTo>
                  <a:lnTo>
                    <a:pt x="384" y="1440"/>
                  </a:lnTo>
                  <a:lnTo>
                    <a:pt x="384" y="1446"/>
                  </a:lnTo>
                  <a:lnTo>
                    <a:pt x="421" y="1446"/>
                  </a:lnTo>
                  <a:lnTo>
                    <a:pt x="421" y="1462"/>
                  </a:lnTo>
                  <a:lnTo>
                    <a:pt x="466" y="1462"/>
                  </a:lnTo>
                  <a:lnTo>
                    <a:pt x="466" y="1468"/>
                  </a:lnTo>
                  <a:lnTo>
                    <a:pt x="502" y="1468"/>
                  </a:lnTo>
                  <a:lnTo>
                    <a:pt x="502" y="1477"/>
                  </a:lnTo>
                  <a:lnTo>
                    <a:pt x="538" y="1477"/>
                  </a:lnTo>
                  <a:lnTo>
                    <a:pt x="538" y="1482"/>
                  </a:lnTo>
                  <a:lnTo>
                    <a:pt x="575" y="1482"/>
                  </a:lnTo>
                  <a:lnTo>
                    <a:pt x="575" y="1499"/>
                  </a:lnTo>
                  <a:lnTo>
                    <a:pt x="617" y="1499"/>
                  </a:lnTo>
                  <a:lnTo>
                    <a:pt x="617" y="1505"/>
                  </a:lnTo>
                  <a:lnTo>
                    <a:pt x="654" y="1505"/>
                  </a:lnTo>
                  <a:lnTo>
                    <a:pt x="654" y="1513"/>
                  </a:lnTo>
                  <a:lnTo>
                    <a:pt x="690" y="1513"/>
                  </a:lnTo>
                  <a:lnTo>
                    <a:pt x="690" y="1519"/>
                  </a:lnTo>
                  <a:lnTo>
                    <a:pt x="721" y="1519"/>
                  </a:lnTo>
                  <a:lnTo>
                    <a:pt x="721" y="1536"/>
                  </a:lnTo>
                  <a:lnTo>
                    <a:pt x="800" y="1536"/>
                  </a:lnTo>
                  <a:lnTo>
                    <a:pt x="800" y="1550"/>
                  </a:lnTo>
                  <a:lnTo>
                    <a:pt x="836" y="1550"/>
                  </a:lnTo>
                  <a:lnTo>
                    <a:pt x="836" y="1556"/>
                  </a:lnTo>
                  <a:lnTo>
                    <a:pt x="873" y="1556"/>
                  </a:lnTo>
                  <a:lnTo>
                    <a:pt x="873" y="1565"/>
                  </a:lnTo>
                  <a:lnTo>
                    <a:pt x="917" y="1565"/>
                  </a:lnTo>
                  <a:lnTo>
                    <a:pt x="917" y="1579"/>
                  </a:lnTo>
                  <a:lnTo>
                    <a:pt x="962" y="1579"/>
                  </a:lnTo>
                  <a:lnTo>
                    <a:pt x="962" y="1587"/>
                  </a:lnTo>
                  <a:lnTo>
                    <a:pt x="998" y="1587"/>
                  </a:lnTo>
                  <a:lnTo>
                    <a:pt x="998" y="1594"/>
                  </a:lnTo>
                  <a:lnTo>
                    <a:pt x="1035" y="1594"/>
                  </a:lnTo>
                  <a:lnTo>
                    <a:pt x="1035" y="1601"/>
                  </a:lnTo>
                  <a:lnTo>
                    <a:pt x="1071" y="1601"/>
                  </a:lnTo>
                  <a:lnTo>
                    <a:pt x="1071" y="1616"/>
                  </a:lnTo>
                  <a:lnTo>
                    <a:pt x="1113" y="1616"/>
                  </a:lnTo>
                  <a:lnTo>
                    <a:pt x="1113" y="1624"/>
                  </a:lnTo>
                  <a:lnTo>
                    <a:pt x="1150" y="1624"/>
                  </a:lnTo>
                  <a:lnTo>
                    <a:pt x="1150" y="1638"/>
                  </a:lnTo>
                  <a:lnTo>
                    <a:pt x="1223" y="1638"/>
                  </a:lnTo>
                  <a:lnTo>
                    <a:pt x="1223" y="1647"/>
                  </a:lnTo>
                  <a:lnTo>
                    <a:pt x="1252" y="1647"/>
                  </a:lnTo>
                  <a:lnTo>
                    <a:pt x="1252" y="1653"/>
                  </a:lnTo>
                  <a:lnTo>
                    <a:pt x="1304" y="1653"/>
                  </a:lnTo>
                  <a:lnTo>
                    <a:pt x="1304" y="1667"/>
                  </a:lnTo>
                  <a:lnTo>
                    <a:pt x="1341" y="1667"/>
                  </a:lnTo>
                  <a:lnTo>
                    <a:pt x="1341" y="1675"/>
                  </a:lnTo>
                  <a:lnTo>
                    <a:pt x="1369" y="1675"/>
                  </a:lnTo>
                  <a:lnTo>
                    <a:pt x="1369" y="1684"/>
                  </a:lnTo>
                  <a:lnTo>
                    <a:pt x="1405" y="1684"/>
                  </a:lnTo>
                  <a:lnTo>
                    <a:pt x="1405" y="1698"/>
                  </a:lnTo>
                  <a:lnTo>
                    <a:pt x="1456" y="1698"/>
                  </a:lnTo>
                  <a:lnTo>
                    <a:pt x="1456" y="1704"/>
                  </a:lnTo>
                  <a:lnTo>
                    <a:pt x="1487" y="1704"/>
                  </a:lnTo>
                  <a:lnTo>
                    <a:pt x="1487" y="1712"/>
                  </a:lnTo>
                  <a:lnTo>
                    <a:pt x="1522" y="1712"/>
                  </a:lnTo>
                  <a:lnTo>
                    <a:pt x="1522" y="1720"/>
                  </a:lnTo>
                  <a:lnTo>
                    <a:pt x="1559" y="1720"/>
                  </a:lnTo>
                  <a:lnTo>
                    <a:pt x="1559" y="1735"/>
                  </a:lnTo>
                  <a:lnTo>
                    <a:pt x="1602" y="1735"/>
                  </a:lnTo>
                  <a:lnTo>
                    <a:pt x="1602" y="1741"/>
                  </a:lnTo>
                  <a:lnTo>
                    <a:pt x="1638" y="1741"/>
                  </a:lnTo>
                  <a:lnTo>
                    <a:pt x="1638" y="1757"/>
                  </a:lnTo>
                  <a:lnTo>
                    <a:pt x="1711" y="1757"/>
                  </a:lnTo>
                  <a:lnTo>
                    <a:pt x="1711" y="1763"/>
                  </a:lnTo>
                  <a:lnTo>
                    <a:pt x="1755" y="1763"/>
                  </a:lnTo>
                  <a:lnTo>
                    <a:pt x="1755" y="1772"/>
                  </a:lnTo>
                  <a:lnTo>
                    <a:pt x="1792" y="1772"/>
                  </a:lnTo>
                  <a:lnTo>
                    <a:pt x="1792" y="1786"/>
                  </a:lnTo>
                  <a:lnTo>
                    <a:pt x="1829" y="1786"/>
                  </a:lnTo>
                  <a:lnTo>
                    <a:pt x="1829" y="1794"/>
                  </a:lnTo>
                  <a:lnTo>
                    <a:pt x="1870" y="1794"/>
                  </a:lnTo>
                  <a:lnTo>
                    <a:pt x="1870" y="1800"/>
                  </a:lnTo>
                  <a:lnTo>
                    <a:pt x="1907" y="1800"/>
                  </a:lnTo>
                  <a:lnTo>
                    <a:pt x="1907" y="1814"/>
                  </a:lnTo>
                  <a:lnTo>
                    <a:pt x="1944" y="1814"/>
                  </a:lnTo>
                  <a:lnTo>
                    <a:pt x="1944" y="1823"/>
                  </a:lnTo>
                  <a:lnTo>
                    <a:pt x="1988" y="1823"/>
                  </a:lnTo>
                  <a:lnTo>
                    <a:pt x="1988" y="1829"/>
                  </a:lnTo>
                  <a:lnTo>
                    <a:pt x="2025" y="1829"/>
                  </a:lnTo>
                  <a:lnTo>
                    <a:pt x="2025" y="1845"/>
                  </a:lnTo>
                  <a:lnTo>
                    <a:pt x="2053" y="1845"/>
                  </a:lnTo>
                  <a:lnTo>
                    <a:pt x="2053" y="1851"/>
                  </a:lnTo>
                  <a:lnTo>
                    <a:pt x="2105" y="1851"/>
                  </a:lnTo>
                  <a:lnTo>
                    <a:pt x="2105" y="1845"/>
                  </a:lnTo>
                  <a:lnTo>
                    <a:pt x="2112" y="1845"/>
                  </a:lnTo>
                  <a:lnTo>
                    <a:pt x="2112" y="1800"/>
                  </a:lnTo>
                  <a:lnTo>
                    <a:pt x="2120" y="1800"/>
                  </a:lnTo>
                  <a:lnTo>
                    <a:pt x="2120" y="1772"/>
                  </a:lnTo>
                  <a:lnTo>
                    <a:pt x="2125" y="1772"/>
                  </a:lnTo>
                  <a:lnTo>
                    <a:pt x="2125" y="1757"/>
                  </a:lnTo>
                  <a:lnTo>
                    <a:pt x="2142" y="1757"/>
                  </a:lnTo>
                  <a:lnTo>
                    <a:pt x="2142" y="1712"/>
                  </a:lnTo>
                  <a:lnTo>
                    <a:pt x="2148" y="1712"/>
                  </a:lnTo>
                  <a:lnTo>
                    <a:pt x="2148" y="1684"/>
                  </a:lnTo>
                  <a:lnTo>
                    <a:pt x="2162" y="1684"/>
                  </a:lnTo>
                  <a:lnTo>
                    <a:pt x="2162" y="1667"/>
                  </a:lnTo>
                  <a:lnTo>
                    <a:pt x="2170" y="1667"/>
                  </a:lnTo>
                  <a:lnTo>
                    <a:pt x="2170" y="1638"/>
                  </a:lnTo>
                  <a:lnTo>
                    <a:pt x="2179" y="1638"/>
                  </a:lnTo>
                  <a:lnTo>
                    <a:pt x="2179" y="1624"/>
                  </a:lnTo>
                  <a:lnTo>
                    <a:pt x="2184" y="1624"/>
                  </a:lnTo>
                  <a:lnTo>
                    <a:pt x="2184" y="1587"/>
                  </a:lnTo>
                  <a:lnTo>
                    <a:pt x="2199" y="1587"/>
                  </a:lnTo>
                  <a:lnTo>
                    <a:pt x="2199" y="1565"/>
                  </a:lnTo>
                  <a:lnTo>
                    <a:pt x="2207" y="1565"/>
                  </a:lnTo>
                  <a:lnTo>
                    <a:pt x="2207" y="1536"/>
                  </a:lnTo>
                  <a:lnTo>
                    <a:pt x="2221" y="1536"/>
                  </a:lnTo>
                  <a:lnTo>
                    <a:pt x="2221" y="1482"/>
                  </a:lnTo>
                  <a:lnTo>
                    <a:pt x="2235" y="1482"/>
                  </a:lnTo>
                  <a:lnTo>
                    <a:pt x="2235" y="1468"/>
                  </a:lnTo>
                  <a:lnTo>
                    <a:pt x="2243" y="1468"/>
                  </a:lnTo>
                  <a:lnTo>
                    <a:pt x="2243" y="1440"/>
                  </a:lnTo>
                  <a:lnTo>
                    <a:pt x="2251" y="1440"/>
                  </a:lnTo>
                  <a:lnTo>
                    <a:pt x="2251" y="1425"/>
                  </a:lnTo>
                  <a:lnTo>
                    <a:pt x="2257" y="1425"/>
                  </a:lnTo>
                  <a:lnTo>
                    <a:pt x="2257" y="1403"/>
                  </a:lnTo>
                  <a:lnTo>
                    <a:pt x="2271" y="1403"/>
                  </a:lnTo>
                  <a:lnTo>
                    <a:pt x="2271" y="1380"/>
                  </a:lnTo>
                  <a:lnTo>
                    <a:pt x="2280" y="1380"/>
                  </a:lnTo>
                  <a:lnTo>
                    <a:pt x="2280" y="1357"/>
                  </a:lnTo>
                  <a:lnTo>
                    <a:pt x="2286" y="1357"/>
                  </a:lnTo>
                  <a:lnTo>
                    <a:pt x="2286" y="1321"/>
                  </a:lnTo>
                  <a:lnTo>
                    <a:pt x="2302" y="1321"/>
                  </a:lnTo>
                  <a:lnTo>
                    <a:pt x="2302" y="1297"/>
                  </a:lnTo>
                  <a:lnTo>
                    <a:pt x="2308" y="1297"/>
                  </a:lnTo>
                  <a:lnTo>
                    <a:pt x="2308" y="1261"/>
                  </a:lnTo>
                  <a:lnTo>
                    <a:pt x="2316" y="1261"/>
                  </a:lnTo>
                  <a:lnTo>
                    <a:pt x="2316" y="1240"/>
                  </a:lnTo>
                  <a:lnTo>
                    <a:pt x="2323" y="1240"/>
                  </a:lnTo>
                  <a:lnTo>
                    <a:pt x="2323" y="1224"/>
                  </a:lnTo>
                  <a:lnTo>
                    <a:pt x="2338" y="1224"/>
                  </a:lnTo>
                  <a:lnTo>
                    <a:pt x="2338" y="1196"/>
                  </a:lnTo>
                  <a:lnTo>
                    <a:pt x="2345" y="1196"/>
                  </a:lnTo>
                  <a:lnTo>
                    <a:pt x="2345" y="1181"/>
                  </a:lnTo>
                  <a:lnTo>
                    <a:pt x="2353" y="1181"/>
                  </a:lnTo>
                  <a:lnTo>
                    <a:pt x="2353" y="1145"/>
                  </a:lnTo>
                  <a:lnTo>
                    <a:pt x="2358" y="1145"/>
                  </a:lnTo>
                  <a:lnTo>
                    <a:pt x="2358" y="1121"/>
                  </a:lnTo>
                  <a:lnTo>
                    <a:pt x="2367" y="1121"/>
                  </a:lnTo>
                  <a:lnTo>
                    <a:pt x="2367" y="1108"/>
                  </a:lnTo>
                  <a:lnTo>
                    <a:pt x="2375" y="1108"/>
                  </a:lnTo>
                  <a:lnTo>
                    <a:pt x="2375" y="1077"/>
                  </a:lnTo>
                  <a:lnTo>
                    <a:pt x="2381" y="1077"/>
                  </a:lnTo>
                  <a:lnTo>
                    <a:pt x="2381" y="1048"/>
                  </a:lnTo>
                  <a:lnTo>
                    <a:pt x="2395" y="1048"/>
                  </a:lnTo>
                  <a:lnTo>
                    <a:pt x="2395" y="1025"/>
                  </a:lnTo>
                  <a:lnTo>
                    <a:pt x="2403" y="1025"/>
                  </a:lnTo>
                  <a:lnTo>
                    <a:pt x="2403" y="1002"/>
                  </a:lnTo>
                  <a:lnTo>
                    <a:pt x="2417" y="1002"/>
                  </a:lnTo>
                  <a:lnTo>
                    <a:pt x="2417" y="989"/>
                  </a:lnTo>
                  <a:lnTo>
                    <a:pt x="2425" y="989"/>
                  </a:lnTo>
                  <a:lnTo>
                    <a:pt x="2425" y="960"/>
                  </a:lnTo>
                  <a:lnTo>
                    <a:pt x="2432" y="960"/>
                  </a:lnTo>
                  <a:lnTo>
                    <a:pt x="2432" y="929"/>
                  </a:lnTo>
                  <a:lnTo>
                    <a:pt x="2440" y="929"/>
                  </a:lnTo>
                  <a:lnTo>
                    <a:pt x="2440" y="892"/>
                  </a:lnTo>
                  <a:lnTo>
                    <a:pt x="2454" y="892"/>
                  </a:lnTo>
                  <a:lnTo>
                    <a:pt x="2454" y="872"/>
                  </a:lnTo>
                  <a:lnTo>
                    <a:pt x="2462" y="872"/>
                  </a:lnTo>
                  <a:lnTo>
                    <a:pt x="2462" y="841"/>
                  </a:lnTo>
                  <a:lnTo>
                    <a:pt x="2468" y="841"/>
                  </a:lnTo>
                  <a:lnTo>
                    <a:pt x="2468" y="826"/>
                  </a:lnTo>
                  <a:lnTo>
                    <a:pt x="2476" y="826"/>
                  </a:lnTo>
                  <a:lnTo>
                    <a:pt x="2476" y="789"/>
                  </a:lnTo>
                  <a:lnTo>
                    <a:pt x="2484" y="789"/>
                  </a:lnTo>
                  <a:lnTo>
                    <a:pt x="2484" y="767"/>
                  </a:lnTo>
                  <a:lnTo>
                    <a:pt x="2490" y="767"/>
                  </a:lnTo>
                  <a:lnTo>
                    <a:pt x="2490" y="745"/>
                  </a:lnTo>
                  <a:lnTo>
                    <a:pt x="2504" y="745"/>
                  </a:lnTo>
                  <a:lnTo>
                    <a:pt x="2504" y="723"/>
                  </a:lnTo>
                  <a:lnTo>
                    <a:pt x="2512" y="723"/>
                  </a:lnTo>
                  <a:lnTo>
                    <a:pt x="2512" y="693"/>
                  </a:lnTo>
                  <a:lnTo>
                    <a:pt x="2521" y="693"/>
                  </a:lnTo>
                  <a:lnTo>
                    <a:pt x="2521" y="670"/>
                  </a:lnTo>
                  <a:lnTo>
                    <a:pt x="2534" y="670"/>
                  </a:lnTo>
                  <a:lnTo>
                    <a:pt x="2534" y="472"/>
                  </a:lnTo>
                  <a:lnTo>
                    <a:pt x="2462" y="472"/>
                  </a:lnTo>
                  <a:lnTo>
                    <a:pt x="2462" y="457"/>
                  </a:lnTo>
                  <a:lnTo>
                    <a:pt x="2425" y="457"/>
                  </a:lnTo>
                  <a:lnTo>
                    <a:pt x="2425" y="450"/>
                  </a:lnTo>
                  <a:lnTo>
                    <a:pt x="2375" y="450"/>
                  </a:lnTo>
                  <a:lnTo>
                    <a:pt x="2375" y="435"/>
                  </a:lnTo>
                  <a:lnTo>
                    <a:pt x="2302" y="435"/>
                  </a:lnTo>
                  <a:lnTo>
                    <a:pt x="2302" y="421"/>
                  </a:lnTo>
                  <a:lnTo>
                    <a:pt x="2257" y="421"/>
                  </a:lnTo>
                  <a:lnTo>
                    <a:pt x="2257" y="413"/>
                  </a:lnTo>
                  <a:lnTo>
                    <a:pt x="2221" y="413"/>
                  </a:lnTo>
                  <a:lnTo>
                    <a:pt x="2221" y="406"/>
                  </a:lnTo>
                  <a:lnTo>
                    <a:pt x="2179" y="406"/>
                  </a:lnTo>
                  <a:lnTo>
                    <a:pt x="2179" y="391"/>
                  </a:lnTo>
                  <a:lnTo>
                    <a:pt x="2142" y="391"/>
                  </a:lnTo>
                  <a:lnTo>
                    <a:pt x="2142" y="384"/>
                  </a:lnTo>
                  <a:lnTo>
                    <a:pt x="2105" y="384"/>
                  </a:lnTo>
                  <a:lnTo>
                    <a:pt x="2105" y="375"/>
                  </a:lnTo>
                  <a:lnTo>
                    <a:pt x="2053" y="375"/>
                  </a:lnTo>
                  <a:lnTo>
                    <a:pt x="2053" y="369"/>
                  </a:lnTo>
                  <a:lnTo>
                    <a:pt x="2025" y="369"/>
                  </a:lnTo>
                  <a:lnTo>
                    <a:pt x="2025" y="355"/>
                  </a:lnTo>
                  <a:lnTo>
                    <a:pt x="1974" y="355"/>
                  </a:lnTo>
                  <a:lnTo>
                    <a:pt x="1974" y="347"/>
                  </a:lnTo>
                  <a:lnTo>
                    <a:pt x="1938" y="347"/>
                  </a:lnTo>
                  <a:lnTo>
                    <a:pt x="1938" y="338"/>
                  </a:lnTo>
                  <a:lnTo>
                    <a:pt x="1892" y="338"/>
                  </a:lnTo>
                  <a:lnTo>
                    <a:pt x="1892" y="332"/>
                  </a:lnTo>
                  <a:lnTo>
                    <a:pt x="1857" y="332"/>
                  </a:lnTo>
                  <a:lnTo>
                    <a:pt x="1857" y="324"/>
                  </a:lnTo>
                  <a:lnTo>
                    <a:pt x="1814" y="324"/>
                  </a:lnTo>
                  <a:lnTo>
                    <a:pt x="1814" y="318"/>
                  </a:lnTo>
                  <a:lnTo>
                    <a:pt x="1777" y="318"/>
                  </a:lnTo>
                  <a:lnTo>
                    <a:pt x="1777" y="310"/>
                  </a:lnTo>
                  <a:lnTo>
                    <a:pt x="1733" y="310"/>
                  </a:lnTo>
                  <a:lnTo>
                    <a:pt x="1733" y="296"/>
                  </a:lnTo>
                  <a:lnTo>
                    <a:pt x="1696" y="296"/>
                  </a:lnTo>
                  <a:lnTo>
                    <a:pt x="1696" y="287"/>
                  </a:lnTo>
                  <a:lnTo>
                    <a:pt x="1652" y="287"/>
                  </a:lnTo>
                  <a:lnTo>
                    <a:pt x="1652" y="272"/>
                  </a:lnTo>
                  <a:lnTo>
                    <a:pt x="1574" y="272"/>
                  </a:lnTo>
                  <a:lnTo>
                    <a:pt x="1574" y="259"/>
                  </a:lnTo>
                  <a:lnTo>
                    <a:pt x="1537" y="259"/>
                  </a:lnTo>
                  <a:lnTo>
                    <a:pt x="1537" y="250"/>
                  </a:lnTo>
                  <a:lnTo>
                    <a:pt x="1500" y="250"/>
                  </a:lnTo>
                  <a:lnTo>
                    <a:pt x="1500" y="236"/>
                  </a:lnTo>
                  <a:lnTo>
                    <a:pt x="1456" y="236"/>
                  </a:lnTo>
                  <a:lnTo>
                    <a:pt x="1456" y="228"/>
                  </a:lnTo>
                  <a:lnTo>
                    <a:pt x="1419" y="228"/>
                  </a:lnTo>
                  <a:lnTo>
                    <a:pt x="1419" y="222"/>
                  </a:lnTo>
                  <a:lnTo>
                    <a:pt x="1369" y="222"/>
                  </a:lnTo>
                  <a:lnTo>
                    <a:pt x="1369" y="213"/>
                  </a:lnTo>
                  <a:lnTo>
                    <a:pt x="1341" y="213"/>
                  </a:lnTo>
                  <a:lnTo>
                    <a:pt x="1341" y="208"/>
                  </a:lnTo>
                  <a:lnTo>
                    <a:pt x="1287" y="208"/>
                  </a:lnTo>
                  <a:lnTo>
                    <a:pt x="1287" y="199"/>
                  </a:lnTo>
                  <a:lnTo>
                    <a:pt x="1252" y="199"/>
                  </a:lnTo>
                  <a:lnTo>
                    <a:pt x="1252" y="184"/>
                  </a:lnTo>
                  <a:lnTo>
                    <a:pt x="1209" y="184"/>
                  </a:lnTo>
                  <a:lnTo>
                    <a:pt x="1209" y="177"/>
                  </a:lnTo>
                  <a:lnTo>
                    <a:pt x="1172" y="177"/>
                  </a:lnTo>
                  <a:lnTo>
                    <a:pt x="1172" y="171"/>
                  </a:lnTo>
                  <a:lnTo>
                    <a:pt x="1128" y="171"/>
                  </a:lnTo>
                  <a:lnTo>
                    <a:pt x="1128" y="154"/>
                  </a:lnTo>
                  <a:lnTo>
                    <a:pt x="1091" y="154"/>
                  </a:lnTo>
                  <a:lnTo>
                    <a:pt x="1091" y="148"/>
                  </a:lnTo>
                  <a:lnTo>
                    <a:pt x="1049" y="148"/>
                  </a:lnTo>
                  <a:lnTo>
                    <a:pt x="1049" y="140"/>
                  </a:lnTo>
                  <a:lnTo>
                    <a:pt x="1012" y="140"/>
                  </a:lnTo>
                  <a:lnTo>
                    <a:pt x="1012" y="133"/>
                  </a:lnTo>
                  <a:lnTo>
                    <a:pt x="967" y="133"/>
                  </a:lnTo>
                  <a:lnTo>
                    <a:pt x="967" y="118"/>
                  </a:lnTo>
                  <a:lnTo>
                    <a:pt x="932" y="118"/>
                  </a:lnTo>
                  <a:lnTo>
                    <a:pt x="932" y="111"/>
                  </a:lnTo>
                  <a:lnTo>
                    <a:pt x="852" y="111"/>
                  </a:lnTo>
                  <a:lnTo>
                    <a:pt x="852" y="96"/>
                  </a:lnTo>
                  <a:lnTo>
                    <a:pt x="800" y="96"/>
                  </a:lnTo>
                  <a:lnTo>
                    <a:pt x="800" y="89"/>
                  </a:lnTo>
                  <a:lnTo>
                    <a:pt x="771" y="89"/>
                  </a:lnTo>
                  <a:lnTo>
                    <a:pt x="771" y="80"/>
                  </a:lnTo>
                  <a:lnTo>
                    <a:pt x="721" y="80"/>
                  </a:lnTo>
                  <a:lnTo>
                    <a:pt x="721" y="66"/>
                  </a:lnTo>
                  <a:lnTo>
                    <a:pt x="690" y="66"/>
                  </a:lnTo>
                  <a:lnTo>
                    <a:pt x="690" y="59"/>
                  </a:lnTo>
                  <a:lnTo>
                    <a:pt x="640" y="59"/>
                  </a:lnTo>
                  <a:lnTo>
                    <a:pt x="640" y="52"/>
                  </a:lnTo>
                  <a:lnTo>
                    <a:pt x="603" y="52"/>
                  </a:lnTo>
                  <a:lnTo>
                    <a:pt x="603" y="37"/>
                  </a:lnTo>
                  <a:lnTo>
                    <a:pt x="560" y="37"/>
                  </a:lnTo>
                  <a:lnTo>
                    <a:pt x="560" y="28"/>
                  </a:lnTo>
                  <a:lnTo>
                    <a:pt x="525" y="28"/>
                  </a:lnTo>
                  <a:lnTo>
                    <a:pt x="525" y="23"/>
                  </a:lnTo>
                  <a:lnTo>
                    <a:pt x="488" y="23"/>
                  </a:lnTo>
                  <a:lnTo>
                    <a:pt x="488" y="15"/>
                  </a:lnTo>
                  <a:lnTo>
                    <a:pt x="443" y="15"/>
                  </a:lnTo>
                  <a:lnTo>
                    <a:pt x="443" y="0"/>
                  </a:lnTo>
                  <a:lnTo>
                    <a:pt x="407" y="0"/>
                  </a:lnTo>
                  <a:close/>
                </a:path>
              </a:pathLst>
            </a:custGeom>
            <a:solidFill>
              <a:srgbClr val="0202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7" name="Google Shape;687;p10"/>
            <p:cNvSpPr/>
            <p:nvPr/>
          </p:nvSpPr>
          <p:spPr>
            <a:xfrm>
              <a:off x="4810" y="1859"/>
              <a:ext cx="240" cy="142"/>
            </a:xfrm>
            <a:custGeom>
              <a:avLst/>
              <a:gdLst/>
              <a:ahLst/>
              <a:cxnLst/>
              <a:rect l="l" t="t" r="r" b="b"/>
              <a:pathLst>
                <a:path w="2405" h="1851" extrusionOk="0">
                  <a:moveTo>
                    <a:pt x="350" y="0"/>
                  </a:moveTo>
                  <a:lnTo>
                    <a:pt x="350" y="28"/>
                  </a:lnTo>
                  <a:lnTo>
                    <a:pt x="342" y="28"/>
                  </a:lnTo>
                  <a:lnTo>
                    <a:pt x="342" y="59"/>
                  </a:lnTo>
                  <a:lnTo>
                    <a:pt x="336" y="59"/>
                  </a:lnTo>
                  <a:lnTo>
                    <a:pt x="336" y="89"/>
                  </a:lnTo>
                  <a:lnTo>
                    <a:pt x="327" y="89"/>
                  </a:lnTo>
                  <a:lnTo>
                    <a:pt x="327" y="111"/>
                  </a:lnTo>
                  <a:lnTo>
                    <a:pt x="314" y="111"/>
                  </a:lnTo>
                  <a:lnTo>
                    <a:pt x="314" y="133"/>
                  </a:lnTo>
                  <a:lnTo>
                    <a:pt x="305" y="133"/>
                  </a:lnTo>
                  <a:lnTo>
                    <a:pt x="305" y="184"/>
                  </a:lnTo>
                  <a:lnTo>
                    <a:pt x="292" y="184"/>
                  </a:lnTo>
                  <a:lnTo>
                    <a:pt x="292" y="208"/>
                  </a:lnTo>
                  <a:lnTo>
                    <a:pt x="285" y="208"/>
                  </a:lnTo>
                  <a:lnTo>
                    <a:pt x="285" y="228"/>
                  </a:lnTo>
                  <a:lnTo>
                    <a:pt x="268" y="228"/>
                  </a:lnTo>
                  <a:lnTo>
                    <a:pt x="268" y="272"/>
                  </a:lnTo>
                  <a:lnTo>
                    <a:pt x="255" y="272"/>
                  </a:lnTo>
                  <a:lnTo>
                    <a:pt x="255" y="310"/>
                  </a:lnTo>
                  <a:lnTo>
                    <a:pt x="249" y="310"/>
                  </a:lnTo>
                  <a:lnTo>
                    <a:pt x="249" y="332"/>
                  </a:lnTo>
                  <a:lnTo>
                    <a:pt x="233" y="332"/>
                  </a:lnTo>
                  <a:lnTo>
                    <a:pt x="233" y="375"/>
                  </a:lnTo>
                  <a:lnTo>
                    <a:pt x="218" y="375"/>
                  </a:lnTo>
                  <a:lnTo>
                    <a:pt x="218" y="406"/>
                  </a:lnTo>
                  <a:lnTo>
                    <a:pt x="212" y="406"/>
                  </a:lnTo>
                  <a:lnTo>
                    <a:pt x="212" y="435"/>
                  </a:lnTo>
                  <a:lnTo>
                    <a:pt x="196" y="435"/>
                  </a:lnTo>
                  <a:lnTo>
                    <a:pt x="196" y="472"/>
                  </a:lnTo>
                  <a:lnTo>
                    <a:pt x="181" y="472"/>
                  </a:lnTo>
                  <a:lnTo>
                    <a:pt x="181" y="509"/>
                  </a:lnTo>
                  <a:lnTo>
                    <a:pt x="176" y="509"/>
                  </a:lnTo>
                  <a:lnTo>
                    <a:pt x="176" y="531"/>
                  </a:lnTo>
                  <a:lnTo>
                    <a:pt x="168" y="531"/>
                  </a:lnTo>
                  <a:lnTo>
                    <a:pt x="168" y="545"/>
                  </a:lnTo>
                  <a:lnTo>
                    <a:pt x="153" y="545"/>
                  </a:lnTo>
                  <a:lnTo>
                    <a:pt x="153" y="576"/>
                  </a:lnTo>
                  <a:lnTo>
                    <a:pt x="146" y="576"/>
                  </a:lnTo>
                  <a:lnTo>
                    <a:pt x="146" y="605"/>
                  </a:lnTo>
                  <a:lnTo>
                    <a:pt x="139" y="605"/>
                  </a:lnTo>
                  <a:lnTo>
                    <a:pt x="139" y="628"/>
                  </a:lnTo>
                  <a:lnTo>
                    <a:pt x="131" y="628"/>
                  </a:lnTo>
                  <a:lnTo>
                    <a:pt x="131" y="650"/>
                  </a:lnTo>
                  <a:lnTo>
                    <a:pt x="117" y="650"/>
                  </a:lnTo>
                  <a:lnTo>
                    <a:pt x="117" y="670"/>
                  </a:lnTo>
                  <a:lnTo>
                    <a:pt x="109" y="670"/>
                  </a:lnTo>
                  <a:lnTo>
                    <a:pt x="109" y="708"/>
                  </a:lnTo>
                  <a:lnTo>
                    <a:pt x="103" y="708"/>
                  </a:lnTo>
                  <a:lnTo>
                    <a:pt x="103" y="723"/>
                  </a:lnTo>
                  <a:lnTo>
                    <a:pt x="94" y="723"/>
                  </a:lnTo>
                  <a:lnTo>
                    <a:pt x="94" y="753"/>
                  </a:lnTo>
                  <a:lnTo>
                    <a:pt x="81" y="753"/>
                  </a:lnTo>
                  <a:lnTo>
                    <a:pt x="81" y="804"/>
                  </a:lnTo>
                  <a:lnTo>
                    <a:pt x="72" y="804"/>
                  </a:lnTo>
                  <a:lnTo>
                    <a:pt x="72" y="826"/>
                  </a:lnTo>
                  <a:lnTo>
                    <a:pt x="59" y="826"/>
                  </a:lnTo>
                  <a:lnTo>
                    <a:pt x="59" y="849"/>
                  </a:lnTo>
                  <a:lnTo>
                    <a:pt x="52" y="849"/>
                  </a:lnTo>
                  <a:lnTo>
                    <a:pt x="52" y="872"/>
                  </a:lnTo>
                  <a:lnTo>
                    <a:pt x="36" y="872"/>
                  </a:lnTo>
                  <a:lnTo>
                    <a:pt x="36" y="892"/>
                  </a:lnTo>
                  <a:lnTo>
                    <a:pt x="30" y="892"/>
                  </a:lnTo>
                  <a:lnTo>
                    <a:pt x="30" y="923"/>
                  </a:lnTo>
                  <a:lnTo>
                    <a:pt x="22" y="923"/>
                  </a:lnTo>
                  <a:lnTo>
                    <a:pt x="22" y="952"/>
                  </a:lnTo>
                  <a:lnTo>
                    <a:pt x="16" y="952"/>
                  </a:lnTo>
                  <a:lnTo>
                    <a:pt x="16" y="982"/>
                  </a:lnTo>
                  <a:lnTo>
                    <a:pt x="0" y="982"/>
                  </a:lnTo>
                  <a:lnTo>
                    <a:pt x="0" y="1365"/>
                  </a:lnTo>
                  <a:lnTo>
                    <a:pt x="22" y="1365"/>
                  </a:lnTo>
                  <a:lnTo>
                    <a:pt x="22" y="1380"/>
                  </a:lnTo>
                  <a:lnTo>
                    <a:pt x="72" y="1380"/>
                  </a:lnTo>
                  <a:lnTo>
                    <a:pt x="72" y="1388"/>
                  </a:lnTo>
                  <a:lnTo>
                    <a:pt x="103" y="1388"/>
                  </a:lnTo>
                  <a:lnTo>
                    <a:pt x="103" y="1403"/>
                  </a:lnTo>
                  <a:lnTo>
                    <a:pt x="176" y="1403"/>
                  </a:lnTo>
                  <a:lnTo>
                    <a:pt x="176" y="1417"/>
                  </a:lnTo>
                  <a:lnTo>
                    <a:pt x="218" y="1417"/>
                  </a:lnTo>
                  <a:lnTo>
                    <a:pt x="218" y="1425"/>
                  </a:lnTo>
                  <a:lnTo>
                    <a:pt x="255" y="1425"/>
                  </a:lnTo>
                  <a:lnTo>
                    <a:pt x="255" y="1431"/>
                  </a:lnTo>
                  <a:lnTo>
                    <a:pt x="292" y="1431"/>
                  </a:lnTo>
                  <a:lnTo>
                    <a:pt x="292" y="1440"/>
                  </a:lnTo>
                  <a:lnTo>
                    <a:pt x="327" y="1440"/>
                  </a:lnTo>
                  <a:lnTo>
                    <a:pt x="327" y="1446"/>
                  </a:lnTo>
                  <a:lnTo>
                    <a:pt x="364" y="1446"/>
                  </a:lnTo>
                  <a:lnTo>
                    <a:pt x="364" y="1462"/>
                  </a:lnTo>
                  <a:lnTo>
                    <a:pt x="409" y="1462"/>
                  </a:lnTo>
                  <a:lnTo>
                    <a:pt x="409" y="1468"/>
                  </a:lnTo>
                  <a:lnTo>
                    <a:pt x="445" y="1468"/>
                  </a:lnTo>
                  <a:lnTo>
                    <a:pt x="445" y="1477"/>
                  </a:lnTo>
                  <a:lnTo>
                    <a:pt x="481" y="1477"/>
                  </a:lnTo>
                  <a:lnTo>
                    <a:pt x="481" y="1482"/>
                  </a:lnTo>
                  <a:lnTo>
                    <a:pt x="518" y="1482"/>
                  </a:lnTo>
                  <a:lnTo>
                    <a:pt x="518" y="1499"/>
                  </a:lnTo>
                  <a:lnTo>
                    <a:pt x="560" y="1499"/>
                  </a:lnTo>
                  <a:lnTo>
                    <a:pt x="560" y="1505"/>
                  </a:lnTo>
                  <a:lnTo>
                    <a:pt x="597" y="1505"/>
                  </a:lnTo>
                  <a:lnTo>
                    <a:pt x="597" y="1513"/>
                  </a:lnTo>
                  <a:lnTo>
                    <a:pt x="633" y="1513"/>
                  </a:lnTo>
                  <a:lnTo>
                    <a:pt x="633" y="1519"/>
                  </a:lnTo>
                  <a:lnTo>
                    <a:pt x="664" y="1519"/>
                  </a:lnTo>
                  <a:lnTo>
                    <a:pt x="664" y="1536"/>
                  </a:lnTo>
                  <a:lnTo>
                    <a:pt x="743" y="1536"/>
                  </a:lnTo>
                  <a:lnTo>
                    <a:pt x="743" y="1550"/>
                  </a:lnTo>
                  <a:lnTo>
                    <a:pt x="779" y="1550"/>
                  </a:lnTo>
                  <a:lnTo>
                    <a:pt x="779" y="1556"/>
                  </a:lnTo>
                  <a:lnTo>
                    <a:pt x="816" y="1556"/>
                  </a:lnTo>
                  <a:lnTo>
                    <a:pt x="816" y="1565"/>
                  </a:lnTo>
                  <a:lnTo>
                    <a:pt x="860" y="1565"/>
                  </a:lnTo>
                  <a:lnTo>
                    <a:pt x="860" y="1579"/>
                  </a:lnTo>
                  <a:lnTo>
                    <a:pt x="905" y="1579"/>
                  </a:lnTo>
                  <a:lnTo>
                    <a:pt x="905" y="1587"/>
                  </a:lnTo>
                  <a:lnTo>
                    <a:pt x="941" y="1587"/>
                  </a:lnTo>
                  <a:lnTo>
                    <a:pt x="941" y="1594"/>
                  </a:lnTo>
                  <a:lnTo>
                    <a:pt x="978" y="1594"/>
                  </a:lnTo>
                  <a:lnTo>
                    <a:pt x="978" y="1601"/>
                  </a:lnTo>
                  <a:lnTo>
                    <a:pt x="1014" y="1601"/>
                  </a:lnTo>
                  <a:lnTo>
                    <a:pt x="1014" y="1616"/>
                  </a:lnTo>
                  <a:lnTo>
                    <a:pt x="1056" y="1616"/>
                  </a:lnTo>
                  <a:lnTo>
                    <a:pt x="1056" y="1624"/>
                  </a:lnTo>
                  <a:lnTo>
                    <a:pt x="1093" y="1624"/>
                  </a:lnTo>
                  <a:lnTo>
                    <a:pt x="1093" y="1638"/>
                  </a:lnTo>
                  <a:lnTo>
                    <a:pt x="1166" y="1638"/>
                  </a:lnTo>
                  <a:lnTo>
                    <a:pt x="1166" y="1647"/>
                  </a:lnTo>
                  <a:lnTo>
                    <a:pt x="1195" y="1647"/>
                  </a:lnTo>
                  <a:lnTo>
                    <a:pt x="1195" y="1653"/>
                  </a:lnTo>
                  <a:lnTo>
                    <a:pt x="1247" y="1653"/>
                  </a:lnTo>
                  <a:lnTo>
                    <a:pt x="1247" y="1667"/>
                  </a:lnTo>
                  <a:lnTo>
                    <a:pt x="1284" y="1667"/>
                  </a:lnTo>
                  <a:lnTo>
                    <a:pt x="1284" y="1675"/>
                  </a:lnTo>
                  <a:lnTo>
                    <a:pt x="1312" y="1675"/>
                  </a:lnTo>
                  <a:lnTo>
                    <a:pt x="1312" y="1684"/>
                  </a:lnTo>
                  <a:lnTo>
                    <a:pt x="1348" y="1684"/>
                  </a:lnTo>
                  <a:lnTo>
                    <a:pt x="1348" y="1698"/>
                  </a:lnTo>
                  <a:lnTo>
                    <a:pt x="1399" y="1698"/>
                  </a:lnTo>
                  <a:lnTo>
                    <a:pt x="1399" y="1704"/>
                  </a:lnTo>
                  <a:lnTo>
                    <a:pt x="1430" y="1704"/>
                  </a:lnTo>
                  <a:lnTo>
                    <a:pt x="1430" y="1712"/>
                  </a:lnTo>
                  <a:lnTo>
                    <a:pt x="1465" y="1712"/>
                  </a:lnTo>
                  <a:lnTo>
                    <a:pt x="1465" y="1720"/>
                  </a:lnTo>
                  <a:lnTo>
                    <a:pt x="1502" y="1720"/>
                  </a:lnTo>
                  <a:lnTo>
                    <a:pt x="1502" y="1735"/>
                  </a:lnTo>
                  <a:lnTo>
                    <a:pt x="1545" y="1735"/>
                  </a:lnTo>
                  <a:lnTo>
                    <a:pt x="1545" y="1741"/>
                  </a:lnTo>
                  <a:lnTo>
                    <a:pt x="1581" y="1741"/>
                  </a:lnTo>
                  <a:lnTo>
                    <a:pt x="1581" y="1757"/>
                  </a:lnTo>
                  <a:lnTo>
                    <a:pt x="1654" y="1757"/>
                  </a:lnTo>
                  <a:lnTo>
                    <a:pt x="1654" y="1763"/>
                  </a:lnTo>
                  <a:lnTo>
                    <a:pt x="1698" y="1763"/>
                  </a:lnTo>
                  <a:lnTo>
                    <a:pt x="1698" y="1772"/>
                  </a:lnTo>
                  <a:lnTo>
                    <a:pt x="1735" y="1772"/>
                  </a:lnTo>
                  <a:lnTo>
                    <a:pt x="1735" y="1786"/>
                  </a:lnTo>
                  <a:lnTo>
                    <a:pt x="1772" y="1786"/>
                  </a:lnTo>
                  <a:lnTo>
                    <a:pt x="1772" y="1794"/>
                  </a:lnTo>
                  <a:lnTo>
                    <a:pt x="1813" y="1794"/>
                  </a:lnTo>
                  <a:lnTo>
                    <a:pt x="1813" y="1800"/>
                  </a:lnTo>
                  <a:lnTo>
                    <a:pt x="1850" y="1800"/>
                  </a:lnTo>
                  <a:lnTo>
                    <a:pt x="1850" y="1814"/>
                  </a:lnTo>
                  <a:lnTo>
                    <a:pt x="1887" y="1814"/>
                  </a:lnTo>
                  <a:lnTo>
                    <a:pt x="1887" y="1823"/>
                  </a:lnTo>
                  <a:lnTo>
                    <a:pt x="1931" y="1823"/>
                  </a:lnTo>
                  <a:lnTo>
                    <a:pt x="1931" y="1829"/>
                  </a:lnTo>
                  <a:lnTo>
                    <a:pt x="1968" y="1829"/>
                  </a:lnTo>
                  <a:lnTo>
                    <a:pt x="1968" y="1845"/>
                  </a:lnTo>
                  <a:lnTo>
                    <a:pt x="1996" y="1845"/>
                  </a:lnTo>
                  <a:lnTo>
                    <a:pt x="1996" y="1851"/>
                  </a:lnTo>
                  <a:lnTo>
                    <a:pt x="2048" y="1851"/>
                  </a:lnTo>
                  <a:lnTo>
                    <a:pt x="2048" y="1845"/>
                  </a:lnTo>
                  <a:lnTo>
                    <a:pt x="2055" y="1845"/>
                  </a:lnTo>
                  <a:lnTo>
                    <a:pt x="2055" y="1800"/>
                  </a:lnTo>
                  <a:lnTo>
                    <a:pt x="2063" y="1800"/>
                  </a:lnTo>
                  <a:lnTo>
                    <a:pt x="2063" y="1772"/>
                  </a:lnTo>
                  <a:lnTo>
                    <a:pt x="2068" y="1772"/>
                  </a:lnTo>
                  <a:lnTo>
                    <a:pt x="2068" y="1757"/>
                  </a:lnTo>
                  <a:lnTo>
                    <a:pt x="2085" y="1757"/>
                  </a:lnTo>
                  <a:lnTo>
                    <a:pt x="2085" y="1712"/>
                  </a:lnTo>
                  <a:lnTo>
                    <a:pt x="2091" y="1712"/>
                  </a:lnTo>
                  <a:lnTo>
                    <a:pt x="2091" y="1684"/>
                  </a:lnTo>
                  <a:lnTo>
                    <a:pt x="2105" y="1684"/>
                  </a:lnTo>
                  <a:lnTo>
                    <a:pt x="2105" y="1667"/>
                  </a:lnTo>
                  <a:lnTo>
                    <a:pt x="2113" y="1667"/>
                  </a:lnTo>
                  <a:lnTo>
                    <a:pt x="2113" y="1638"/>
                  </a:lnTo>
                  <a:lnTo>
                    <a:pt x="2122" y="1638"/>
                  </a:lnTo>
                  <a:lnTo>
                    <a:pt x="2122" y="1624"/>
                  </a:lnTo>
                  <a:lnTo>
                    <a:pt x="2127" y="1624"/>
                  </a:lnTo>
                  <a:lnTo>
                    <a:pt x="2127" y="1587"/>
                  </a:lnTo>
                  <a:lnTo>
                    <a:pt x="2142" y="1587"/>
                  </a:lnTo>
                  <a:lnTo>
                    <a:pt x="2142" y="1565"/>
                  </a:lnTo>
                  <a:lnTo>
                    <a:pt x="2150" y="1565"/>
                  </a:lnTo>
                  <a:lnTo>
                    <a:pt x="2150" y="1536"/>
                  </a:lnTo>
                  <a:lnTo>
                    <a:pt x="2164" y="1536"/>
                  </a:lnTo>
                  <a:lnTo>
                    <a:pt x="2164" y="1482"/>
                  </a:lnTo>
                  <a:lnTo>
                    <a:pt x="2178" y="1482"/>
                  </a:lnTo>
                  <a:lnTo>
                    <a:pt x="2178" y="1468"/>
                  </a:lnTo>
                  <a:lnTo>
                    <a:pt x="2186" y="1468"/>
                  </a:lnTo>
                  <a:lnTo>
                    <a:pt x="2186" y="1440"/>
                  </a:lnTo>
                  <a:lnTo>
                    <a:pt x="2194" y="1440"/>
                  </a:lnTo>
                  <a:lnTo>
                    <a:pt x="2194" y="1425"/>
                  </a:lnTo>
                  <a:lnTo>
                    <a:pt x="2200" y="1425"/>
                  </a:lnTo>
                  <a:lnTo>
                    <a:pt x="2200" y="1403"/>
                  </a:lnTo>
                  <a:lnTo>
                    <a:pt x="2214" y="1403"/>
                  </a:lnTo>
                  <a:lnTo>
                    <a:pt x="2214" y="1380"/>
                  </a:lnTo>
                  <a:lnTo>
                    <a:pt x="2223" y="1380"/>
                  </a:lnTo>
                  <a:lnTo>
                    <a:pt x="2223" y="1357"/>
                  </a:lnTo>
                  <a:lnTo>
                    <a:pt x="2229" y="1357"/>
                  </a:lnTo>
                  <a:lnTo>
                    <a:pt x="2229" y="1321"/>
                  </a:lnTo>
                  <a:lnTo>
                    <a:pt x="2245" y="1321"/>
                  </a:lnTo>
                  <a:lnTo>
                    <a:pt x="2245" y="1297"/>
                  </a:lnTo>
                  <a:lnTo>
                    <a:pt x="2251" y="1297"/>
                  </a:lnTo>
                  <a:lnTo>
                    <a:pt x="2251" y="1261"/>
                  </a:lnTo>
                  <a:lnTo>
                    <a:pt x="2259" y="1261"/>
                  </a:lnTo>
                  <a:lnTo>
                    <a:pt x="2259" y="1240"/>
                  </a:lnTo>
                  <a:lnTo>
                    <a:pt x="2266" y="1240"/>
                  </a:lnTo>
                  <a:lnTo>
                    <a:pt x="2266" y="1224"/>
                  </a:lnTo>
                  <a:lnTo>
                    <a:pt x="2281" y="1224"/>
                  </a:lnTo>
                  <a:lnTo>
                    <a:pt x="2281" y="1196"/>
                  </a:lnTo>
                  <a:lnTo>
                    <a:pt x="2288" y="1196"/>
                  </a:lnTo>
                  <a:lnTo>
                    <a:pt x="2288" y="1181"/>
                  </a:lnTo>
                  <a:lnTo>
                    <a:pt x="2296" y="1181"/>
                  </a:lnTo>
                  <a:lnTo>
                    <a:pt x="2296" y="1145"/>
                  </a:lnTo>
                  <a:lnTo>
                    <a:pt x="2301" y="1145"/>
                  </a:lnTo>
                  <a:lnTo>
                    <a:pt x="2301" y="1121"/>
                  </a:lnTo>
                  <a:lnTo>
                    <a:pt x="2310" y="1121"/>
                  </a:lnTo>
                  <a:lnTo>
                    <a:pt x="2310" y="1108"/>
                  </a:lnTo>
                  <a:lnTo>
                    <a:pt x="2318" y="1108"/>
                  </a:lnTo>
                  <a:lnTo>
                    <a:pt x="2318" y="1077"/>
                  </a:lnTo>
                  <a:lnTo>
                    <a:pt x="2324" y="1077"/>
                  </a:lnTo>
                  <a:lnTo>
                    <a:pt x="2324" y="1048"/>
                  </a:lnTo>
                  <a:lnTo>
                    <a:pt x="2338" y="1048"/>
                  </a:lnTo>
                  <a:lnTo>
                    <a:pt x="2338" y="1025"/>
                  </a:lnTo>
                  <a:lnTo>
                    <a:pt x="2346" y="1025"/>
                  </a:lnTo>
                  <a:lnTo>
                    <a:pt x="2346" y="1002"/>
                  </a:lnTo>
                  <a:lnTo>
                    <a:pt x="2360" y="1002"/>
                  </a:lnTo>
                  <a:lnTo>
                    <a:pt x="2360" y="989"/>
                  </a:lnTo>
                  <a:lnTo>
                    <a:pt x="2368" y="989"/>
                  </a:lnTo>
                  <a:lnTo>
                    <a:pt x="2368" y="960"/>
                  </a:lnTo>
                  <a:lnTo>
                    <a:pt x="2375" y="960"/>
                  </a:lnTo>
                  <a:lnTo>
                    <a:pt x="2375" y="929"/>
                  </a:lnTo>
                  <a:lnTo>
                    <a:pt x="2383" y="929"/>
                  </a:lnTo>
                  <a:lnTo>
                    <a:pt x="2383" y="892"/>
                  </a:lnTo>
                  <a:lnTo>
                    <a:pt x="2397" y="892"/>
                  </a:lnTo>
                  <a:lnTo>
                    <a:pt x="2397" y="872"/>
                  </a:lnTo>
                  <a:lnTo>
                    <a:pt x="2405" y="872"/>
                  </a:lnTo>
                  <a:lnTo>
                    <a:pt x="2405" y="457"/>
                  </a:lnTo>
                  <a:lnTo>
                    <a:pt x="2368" y="457"/>
                  </a:lnTo>
                  <a:lnTo>
                    <a:pt x="2368" y="450"/>
                  </a:lnTo>
                  <a:lnTo>
                    <a:pt x="2318" y="450"/>
                  </a:lnTo>
                  <a:lnTo>
                    <a:pt x="2318" y="435"/>
                  </a:lnTo>
                  <a:lnTo>
                    <a:pt x="2245" y="435"/>
                  </a:lnTo>
                  <a:lnTo>
                    <a:pt x="2245" y="421"/>
                  </a:lnTo>
                  <a:lnTo>
                    <a:pt x="2200" y="421"/>
                  </a:lnTo>
                  <a:lnTo>
                    <a:pt x="2200" y="413"/>
                  </a:lnTo>
                  <a:lnTo>
                    <a:pt x="2164" y="413"/>
                  </a:lnTo>
                  <a:lnTo>
                    <a:pt x="2164" y="406"/>
                  </a:lnTo>
                  <a:lnTo>
                    <a:pt x="2122" y="406"/>
                  </a:lnTo>
                  <a:lnTo>
                    <a:pt x="2122" y="391"/>
                  </a:lnTo>
                  <a:lnTo>
                    <a:pt x="2085" y="391"/>
                  </a:lnTo>
                  <a:lnTo>
                    <a:pt x="2085" y="384"/>
                  </a:lnTo>
                  <a:lnTo>
                    <a:pt x="2048" y="384"/>
                  </a:lnTo>
                  <a:lnTo>
                    <a:pt x="2048" y="375"/>
                  </a:lnTo>
                  <a:lnTo>
                    <a:pt x="1996" y="375"/>
                  </a:lnTo>
                  <a:lnTo>
                    <a:pt x="1996" y="369"/>
                  </a:lnTo>
                  <a:lnTo>
                    <a:pt x="1968" y="369"/>
                  </a:lnTo>
                  <a:lnTo>
                    <a:pt x="1968" y="355"/>
                  </a:lnTo>
                  <a:lnTo>
                    <a:pt x="1917" y="355"/>
                  </a:lnTo>
                  <a:lnTo>
                    <a:pt x="1917" y="347"/>
                  </a:lnTo>
                  <a:lnTo>
                    <a:pt x="1881" y="347"/>
                  </a:lnTo>
                  <a:lnTo>
                    <a:pt x="1881" y="338"/>
                  </a:lnTo>
                  <a:lnTo>
                    <a:pt x="1835" y="338"/>
                  </a:lnTo>
                  <a:lnTo>
                    <a:pt x="1835" y="332"/>
                  </a:lnTo>
                  <a:lnTo>
                    <a:pt x="1800" y="332"/>
                  </a:lnTo>
                  <a:lnTo>
                    <a:pt x="1800" y="324"/>
                  </a:lnTo>
                  <a:lnTo>
                    <a:pt x="1757" y="324"/>
                  </a:lnTo>
                  <a:lnTo>
                    <a:pt x="1757" y="318"/>
                  </a:lnTo>
                  <a:lnTo>
                    <a:pt x="1720" y="318"/>
                  </a:lnTo>
                  <a:lnTo>
                    <a:pt x="1720" y="310"/>
                  </a:lnTo>
                  <a:lnTo>
                    <a:pt x="1676" y="310"/>
                  </a:lnTo>
                  <a:lnTo>
                    <a:pt x="1676" y="296"/>
                  </a:lnTo>
                  <a:lnTo>
                    <a:pt x="1639" y="296"/>
                  </a:lnTo>
                  <a:lnTo>
                    <a:pt x="1639" y="287"/>
                  </a:lnTo>
                  <a:lnTo>
                    <a:pt x="1595" y="287"/>
                  </a:lnTo>
                  <a:lnTo>
                    <a:pt x="1595" y="272"/>
                  </a:lnTo>
                  <a:lnTo>
                    <a:pt x="1517" y="272"/>
                  </a:lnTo>
                  <a:lnTo>
                    <a:pt x="1517" y="259"/>
                  </a:lnTo>
                  <a:lnTo>
                    <a:pt x="1480" y="259"/>
                  </a:lnTo>
                  <a:lnTo>
                    <a:pt x="1480" y="250"/>
                  </a:lnTo>
                  <a:lnTo>
                    <a:pt x="1443" y="250"/>
                  </a:lnTo>
                  <a:lnTo>
                    <a:pt x="1443" y="236"/>
                  </a:lnTo>
                  <a:lnTo>
                    <a:pt x="1399" y="236"/>
                  </a:lnTo>
                  <a:lnTo>
                    <a:pt x="1399" y="228"/>
                  </a:lnTo>
                  <a:lnTo>
                    <a:pt x="1362" y="228"/>
                  </a:lnTo>
                  <a:lnTo>
                    <a:pt x="1362" y="222"/>
                  </a:lnTo>
                  <a:lnTo>
                    <a:pt x="1312" y="222"/>
                  </a:lnTo>
                  <a:lnTo>
                    <a:pt x="1312" y="213"/>
                  </a:lnTo>
                  <a:lnTo>
                    <a:pt x="1284" y="213"/>
                  </a:lnTo>
                  <a:lnTo>
                    <a:pt x="1284" y="208"/>
                  </a:lnTo>
                  <a:lnTo>
                    <a:pt x="1230" y="208"/>
                  </a:lnTo>
                  <a:lnTo>
                    <a:pt x="1230" y="199"/>
                  </a:lnTo>
                  <a:lnTo>
                    <a:pt x="1195" y="199"/>
                  </a:lnTo>
                  <a:lnTo>
                    <a:pt x="1195" y="184"/>
                  </a:lnTo>
                  <a:lnTo>
                    <a:pt x="1152" y="184"/>
                  </a:lnTo>
                  <a:lnTo>
                    <a:pt x="1152" y="177"/>
                  </a:lnTo>
                  <a:lnTo>
                    <a:pt x="1115" y="177"/>
                  </a:lnTo>
                  <a:lnTo>
                    <a:pt x="1115" y="171"/>
                  </a:lnTo>
                  <a:lnTo>
                    <a:pt x="1071" y="171"/>
                  </a:lnTo>
                  <a:lnTo>
                    <a:pt x="1071" y="154"/>
                  </a:lnTo>
                  <a:lnTo>
                    <a:pt x="1034" y="154"/>
                  </a:lnTo>
                  <a:lnTo>
                    <a:pt x="1034" y="148"/>
                  </a:lnTo>
                  <a:lnTo>
                    <a:pt x="992" y="148"/>
                  </a:lnTo>
                  <a:lnTo>
                    <a:pt x="992" y="140"/>
                  </a:lnTo>
                  <a:lnTo>
                    <a:pt x="955" y="140"/>
                  </a:lnTo>
                  <a:lnTo>
                    <a:pt x="955" y="133"/>
                  </a:lnTo>
                  <a:lnTo>
                    <a:pt x="910" y="133"/>
                  </a:lnTo>
                  <a:lnTo>
                    <a:pt x="910" y="118"/>
                  </a:lnTo>
                  <a:lnTo>
                    <a:pt x="875" y="118"/>
                  </a:lnTo>
                  <a:lnTo>
                    <a:pt x="875" y="111"/>
                  </a:lnTo>
                  <a:lnTo>
                    <a:pt x="795" y="111"/>
                  </a:lnTo>
                  <a:lnTo>
                    <a:pt x="795" y="96"/>
                  </a:lnTo>
                  <a:lnTo>
                    <a:pt x="743" y="96"/>
                  </a:lnTo>
                  <a:lnTo>
                    <a:pt x="743" y="89"/>
                  </a:lnTo>
                  <a:lnTo>
                    <a:pt x="714" y="89"/>
                  </a:lnTo>
                  <a:lnTo>
                    <a:pt x="714" y="80"/>
                  </a:lnTo>
                  <a:lnTo>
                    <a:pt x="664" y="80"/>
                  </a:lnTo>
                  <a:lnTo>
                    <a:pt x="664" y="66"/>
                  </a:lnTo>
                  <a:lnTo>
                    <a:pt x="633" y="66"/>
                  </a:lnTo>
                  <a:lnTo>
                    <a:pt x="633" y="59"/>
                  </a:lnTo>
                  <a:lnTo>
                    <a:pt x="583" y="59"/>
                  </a:lnTo>
                  <a:lnTo>
                    <a:pt x="583" y="52"/>
                  </a:lnTo>
                  <a:lnTo>
                    <a:pt x="546" y="52"/>
                  </a:lnTo>
                  <a:lnTo>
                    <a:pt x="546" y="37"/>
                  </a:lnTo>
                  <a:lnTo>
                    <a:pt x="503" y="37"/>
                  </a:lnTo>
                  <a:lnTo>
                    <a:pt x="503" y="28"/>
                  </a:lnTo>
                  <a:lnTo>
                    <a:pt x="468" y="28"/>
                  </a:lnTo>
                  <a:lnTo>
                    <a:pt x="468" y="23"/>
                  </a:lnTo>
                  <a:lnTo>
                    <a:pt x="431" y="23"/>
                  </a:lnTo>
                  <a:lnTo>
                    <a:pt x="431" y="15"/>
                  </a:lnTo>
                  <a:lnTo>
                    <a:pt x="386" y="15"/>
                  </a:lnTo>
                  <a:lnTo>
                    <a:pt x="386" y="0"/>
                  </a:lnTo>
                  <a:lnTo>
                    <a:pt x="350" y="0"/>
                  </a:lnTo>
                  <a:close/>
                </a:path>
              </a:pathLst>
            </a:custGeom>
            <a:solidFill>
              <a:srgbClr val="0202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8" name="Google Shape;688;p10"/>
            <p:cNvSpPr/>
            <p:nvPr/>
          </p:nvSpPr>
          <p:spPr>
            <a:xfrm>
              <a:off x="4818" y="1859"/>
              <a:ext cx="225" cy="142"/>
            </a:xfrm>
            <a:custGeom>
              <a:avLst/>
              <a:gdLst/>
              <a:ahLst/>
              <a:cxnLst/>
              <a:rect l="l" t="t" r="r" b="b"/>
              <a:pathLst>
                <a:path w="2257" h="1851" extrusionOk="0">
                  <a:moveTo>
                    <a:pt x="269" y="0"/>
                  </a:moveTo>
                  <a:lnTo>
                    <a:pt x="269" y="28"/>
                  </a:lnTo>
                  <a:lnTo>
                    <a:pt x="261" y="28"/>
                  </a:lnTo>
                  <a:lnTo>
                    <a:pt x="261" y="59"/>
                  </a:lnTo>
                  <a:lnTo>
                    <a:pt x="255" y="59"/>
                  </a:lnTo>
                  <a:lnTo>
                    <a:pt x="255" y="89"/>
                  </a:lnTo>
                  <a:lnTo>
                    <a:pt x="246" y="89"/>
                  </a:lnTo>
                  <a:lnTo>
                    <a:pt x="246" y="111"/>
                  </a:lnTo>
                  <a:lnTo>
                    <a:pt x="233" y="111"/>
                  </a:lnTo>
                  <a:lnTo>
                    <a:pt x="233" y="133"/>
                  </a:lnTo>
                  <a:lnTo>
                    <a:pt x="224" y="133"/>
                  </a:lnTo>
                  <a:lnTo>
                    <a:pt x="224" y="184"/>
                  </a:lnTo>
                  <a:lnTo>
                    <a:pt x="211" y="184"/>
                  </a:lnTo>
                  <a:lnTo>
                    <a:pt x="211" y="208"/>
                  </a:lnTo>
                  <a:lnTo>
                    <a:pt x="204" y="208"/>
                  </a:lnTo>
                  <a:lnTo>
                    <a:pt x="204" y="228"/>
                  </a:lnTo>
                  <a:lnTo>
                    <a:pt x="187" y="228"/>
                  </a:lnTo>
                  <a:lnTo>
                    <a:pt x="187" y="272"/>
                  </a:lnTo>
                  <a:lnTo>
                    <a:pt x="174" y="272"/>
                  </a:lnTo>
                  <a:lnTo>
                    <a:pt x="174" y="310"/>
                  </a:lnTo>
                  <a:lnTo>
                    <a:pt x="168" y="310"/>
                  </a:lnTo>
                  <a:lnTo>
                    <a:pt x="168" y="332"/>
                  </a:lnTo>
                  <a:lnTo>
                    <a:pt x="152" y="332"/>
                  </a:lnTo>
                  <a:lnTo>
                    <a:pt x="152" y="375"/>
                  </a:lnTo>
                  <a:lnTo>
                    <a:pt x="137" y="375"/>
                  </a:lnTo>
                  <a:lnTo>
                    <a:pt x="137" y="406"/>
                  </a:lnTo>
                  <a:lnTo>
                    <a:pt x="131" y="406"/>
                  </a:lnTo>
                  <a:lnTo>
                    <a:pt x="131" y="435"/>
                  </a:lnTo>
                  <a:lnTo>
                    <a:pt x="115" y="435"/>
                  </a:lnTo>
                  <a:lnTo>
                    <a:pt x="115" y="472"/>
                  </a:lnTo>
                  <a:lnTo>
                    <a:pt x="100" y="472"/>
                  </a:lnTo>
                  <a:lnTo>
                    <a:pt x="100" y="509"/>
                  </a:lnTo>
                  <a:lnTo>
                    <a:pt x="95" y="509"/>
                  </a:lnTo>
                  <a:lnTo>
                    <a:pt x="95" y="531"/>
                  </a:lnTo>
                  <a:lnTo>
                    <a:pt x="87" y="531"/>
                  </a:lnTo>
                  <a:lnTo>
                    <a:pt x="87" y="545"/>
                  </a:lnTo>
                  <a:lnTo>
                    <a:pt x="72" y="545"/>
                  </a:lnTo>
                  <a:lnTo>
                    <a:pt x="72" y="576"/>
                  </a:lnTo>
                  <a:lnTo>
                    <a:pt x="65" y="576"/>
                  </a:lnTo>
                  <a:lnTo>
                    <a:pt x="65" y="605"/>
                  </a:lnTo>
                  <a:lnTo>
                    <a:pt x="58" y="605"/>
                  </a:lnTo>
                  <a:lnTo>
                    <a:pt x="58" y="628"/>
                  </a:lnTo>
                  <a:lnTo>
                    <a:pt x="50" y="628"/>
                  </a:lnTo>
                  <a:lnTo>
                    <a:pt x="50" y="650"/>
                  </a:lnTo>
                  <a:lnTo>
                    <a:pt x="36" y="650"/>
                  </a:lnTo>
                  <a:lnTo>
                    <a:pt x="36" y="670"/>
                  </a:lnTo>
                  <a:lnTo>
                    <a:pt x="28" y="670"/>
                  </a:lnTo>
                  <a:lnTo>
                    <a:pt x="28" y="708"/>
                  </a:lnTo>
                  <a:lnTo>
                    <a:pt x="22" y="708"/>
                  </a:lnTo>
                  <a:lnTo>
                    <a:pt x="22" y="723"/>
                  </a:lnTo>
                  <a:lnTo>
                    <a:pt x="13" y="723"/>
                  </a:lnTo>
                  <a:lnTo>
                    <a:pt x="13" y="753"/>
                  </a:lnTo>
                  <a:lnTo>
                    <a:pt x="0" y="753"/>
                  </a:lnTo>
                  <a:lnTo>
                    <a:pt x="0" y="1388"/>
                  </a:lnTo>
                  <a:lnTo>
                    <a:pt x="22" y="1388"/>
                  </a:lnTo>
                  <a:lnTo>
                    <a:pt x="22" y="1403"/>
                  </a:lnTo>
                  <a:lnTo>
                    <a:pt x="95" y="1403"/>
                  </a:lnTo>
                  <a:lnTo>
                    <a:pt x="95" y="1417"/>
                  </a:lnTo>
                  <a:lnTo>
                    <a:pt x="137" y="1417"/>
                  </a:lnTo>
                  <a:lnTo>
                    <a:pt x="137" y="1425"/>
                  </a:lnTo>
                  <a:lnTo>
                    <a:pt x="174" y="1425"/>
                  </a:lnTo>
                  <a:lnTo>
                    <a:pt x="174" y="1431"/>
                  </a:lnTo>
                  <a:lnTo>
                    <a:pt x="211" y="1431"/>
                  </a:lnTo>
                  <a:lnTo>
                    <a:pt x="211" y="1440"/>
                  </a:lnTo>
                  <a:lnTo>
                    <a:pt x="246" y="1440"/>
                  </a:lnTo>
                  <a:lnTo>
                    <a:pt x="246" y="1446"/>
                  </a:lnTo>
                  <a:lnTo>
                    <a:pt x="283" y="1446"/>
                  </a:lnTo>
                  <a:lnTo>
                    <a:pt x="283" y="1462"/>
                  </a:lnTo>
                  <a:lnTo>
                    <a:pt x="328" y="1462"/>
                  </a:lnTo>
                  <a:lnTo>
                    <a:pt x="328" y="1468"/>
                  </a:lnTo>
                  <a:lnTo>
                    <a:pt x="364" y="1468"/>
                  </a:lnTo>
                  <a:lnTo>
                    <a:pt x="364" y="1477"/>
                  </a:lnTo>
                  <a:lnTo>
                    <a:pt x="400" y="1477"/>
                  </a:lnTo>
                  <a:lnTo>
                    <a:pt x="400" y="1482"/>
                  </a:lnTo>
                  <a:lnTo>
                    <a:pt x="437" y="1482"/>
                  </a:lnTo>
                  <a:lnTo>
                    <a:pt x="437" y="1499"/>
                  </a:lnTo>
                  <a:lnTo>
                    <a:pt x="479" y="1499"/>
                  </a:lnTo>
                  <a:lnTo>
                    <a:pt x="479" y="1505"/>
                  </a:lnTo>
                  <a:lnTo>
                    <a:pt x="516" y="1505"/>
                  </a:lnTo>
                  <a:lnTo>
                    <a:pt x="516" y="1513"/>
                  </a:lnTo>
                  <a:lnTo>
                    <a:pt x="552" y="1513"/>
                  </a:lnTo>
                  <a:lnTo>
                    <a:pt x="552" y="1519"/>
                  </a:lnTo>
                  <a:lnTo>
                    <a:pt x="583" y="1519"/>
                  </a:lnTo>
                  <a:lnTo>
                    <a:pt x="583" y="1536"/>
                  </a:lnTo>
                  <a:lnTo>
                    <a:pt x="662" y="1536"/>
                  </a:lnTo>
                  <a:lnTo>
                    <a:pt x="662" y="1550"/>
                  </a:lnTo>
                  <a:lnTo>
                    <a:pt x="698" y="1550"/>
                  </a:lnTo>
                  <a:lnTo>
                    <a:pt x="698" y="1556"/>
                  </a:lnTo>
                  <a:lnTo>
                    <a:pt x="735" y="1556"/>
                  </a:lnTo>
                  <a:lnTo>
                    <a:pt x="735" y="1565"/>
                  </a:lnTo>
                  <a:lnTo>
                    <a:pt x="779" y="1565"/>
                  </a:lnTo>
                  <a:lnTo>
                    <a:pt x="779" y="1579"/>
                  </a:lnTo>
                  <a:lnTo>
                    <a:pt x="824" y="1579"/>
                  </a:lnTo>
                  <a:lnTo>
                    <a:pt x="824" y="1587"/>
                  </a:lnTo>
                  <a:lnTo>
                    <a:pt x="860" y="1587"/>
                  </a:lnTo>
                  <a:lnTo>
                    <a:pt x="860" y="1594"/>
                  </a:lnTo>
                  <a:lnTo>
                    <a:pt x="897" y="1594"/>
                  </a:lnTo>
                  <a:lnTo>
                    <a:pt x="897" y="1601"/>
                  </a:lnTo>
                  <a:lnTo>
                    <a:pt x="933" y="1601"/>
                  </a:lnTo>
                  <a:lnTo>
                    <a:pt x="933" y="1616"/>
                  </a:lnTo>
                  <a:lnTo>
                    <a:pt x="975" y="1616"/>
                  </a:lnTo>
                  <a:lnTo>
                    <a:pt x="975" y="1624"/>
                  </a:lnTo>
                  <a:lnTo>
                    <a:pt x="1012" y="1624"/>
                  </a:lnTo>
                  <a:lnTo>
                    <a:pt x="1012" y="1638"/>
                  </a:lnTo>
                  <a:lnTo>
                    <a:pt x="1085" y="1638"/>
                  </a:lnTo>
                  <a:lnTo>
                    <a:pt x="1085" y="1647"/>
                  </a:lnTo>
                  <a:lnTo>
                    <a:pt x="1114" y="1647"/>
                  </a:lnTo>
                  <a:lnTo>
                    <a:pt x="1114" y="1653"/>
                  </a:lnTo>
                  <a:lnTo>
                    <a:pt x="1166" y="1653"/>
                  </a:lnTo>
                  <a:lnTo>
                    <a:pt x="1166" y="1667"/>
                  </a:lnTo>
                  <a:lnTo>
                    <a:pt x="1203" y="1667"/>
                  </a:lnTo>
                  <a:lnTo>
                    <a:pt x="1203" y="1675"/>
                  </a:lnTo>
                  <a:lnTo>
                    <a:pt x="1231" y="1675"/>
                  </a:lnTo>
                  <a:lnTo>
                    <a:pt x="1231" y="1684"/>
                  </a:lnTo>
                  <a:lnTo>
                    <a:pt x="1267" y="1684"/>
                  </a:lnTo>
                  <a:lnTo>
                    <a:pt x="1267" y="1698"/>
                  </a:lnTo>
                  <a:lnTo>
                    <a:pt x="1318" y="1698"/>
                  </a:lnTo>
                  <a:lnTo>
                    <a:pt x="1318" y="1704"/>
                  </a:lnTo>
                  <a:lnTo>
                    <a:pt x="1349" y="1704"/>
                  </a:lnTo>
                  <a:lnTo>
                    <a:pt x="1349" y="1712"/>
                  </a:lnTo>
                  <a:lnTo>
                    <a:pt x="1384" y="1712"/>
                  </a:lnTo>
                  <a:lnTo>
                    <a:pt x="1384" y="1720"/>
                  </a:lnTo>
                  <a:lnTo>
                    <a:pt x="1421" y="1720"/>
                  </a:lnTo>
                  <a:lnTo>
                    <a:pt x="1421" y="1735"/>
                  </a:lnTo>
                  <a:lnTo>
                    <a:pt x="1464" y="1735"/>
                  </a:lnTo>
                  <a:lnTo>
                    <a:pt x="1464" y="1741"/>
                  </a:lnTo>
                  <a:lnTo>
                    <a:pt x="1500" y="1741"/>
                  </a:lnTo>
                  <a:lnTo>
                    <a:pt x="1500" y="1757"/>
                  </a:lnTo>
                  <a:lnTo>
                    <a:pt x="1573" y="1757"/>
                  </a:lnTo>
                  <a:lnTo>
                    <a:pt x="1573" y="1763"/>
                  </a:lnTo>
                  <a:lnTo>
                    <a:pt x="1617" y="1763"/>
                  </a:lnTo>
                  <a:lnTo>
                    <a:pt x="1617" y="1772"/>
                  </a:lnTo>
                  <a:lnTo>
                    <a:pt x="1654" y="1772"/>
                  </a:lnTo>
                  <a:lnTo>
                    <a:pt x="1654" y="1786"/>
                  </a:lnTo>
                  <a:lnTo>
                    <a:pt x="1691" y="1786"/>
                  </a:lnTo>
                  <a:lnTo>
                    <a:pt x="1691" y="1794"/>
                  </a:lnTo>
                  <a:lnTo>
                    <a:pt x="1732" y="1794"/>
                  </a:lnTo>
                  <a:lnTo>
                    <a:pt x="1732" y="1800"/>
                  </a:lnTo>
                  <a:lnTo>
                    <a:pt x="1769" y="1800"/>
                  </a:lnTo>
                  <a:lnTo>
                    <a:pt x="1769" y="1814"/>
                  </a:lnTo>
                  <a:lnTo>
                    <a:pt x="1806" y="1814"/>
                  </a:lnTo>
                  <a:lnTo>
                    <a:pt x="1806" y="1823"/>
                  </a:lnTo>
                  <a:lnTo>
                    <a:pt x="1850" y="1823"/>
                  </a:lnTo>
                  <a:lnTo>
                    <a:pt x="1850" y="1829"/>
                  </a:lnTo>
                  <a:lnTo>
                    <a:pt x="1887" y="1829"/>
                  </a:lnTo>
                  <a:lnTo>
                    <a:pt x="1887" y="1845"/>
                  </a:lnTo>
                  <a:lnTo>
                    <a:pt x="1915" y="1845"/>
                  </a:lnTo>
                  <a:lnTo>
                    <a:pt x="1915" y="1851"/>
                  </a:lnTo>
                  <a:lnTo>
                    <a:pt x="1967" y="1851"/>
                  </a:lnTo>
                  <a:lnTo>
                    <a:pt x="1967" y="1845"/>
                  </a:lnTo>
                  <a:lnTo>
                    <a:pt x="1974" y="1845"/>
                  </a:lnTo>
                  <a:lnTo>
                    <a:pt x="1974" y="1800"/>
                  </a:lnTo>
                  <a:lnTo>
                    <a:pt x="1982" y="1800"/>
                  </a:lnTo>
                  <a:lnTo>
                    <a:pt x="1982" y="1772"/>
                  </a:lnTo>
                  <a:lnTo>
                    <a:pt x="1987" y="1772"/>
                  </a:lnTo>
                  <a:lnTo>
                    <a:pt x="1987" y="1757"/>
                  </a:lnTo>
                  <a:lnTo>
                    <a:pt x="2004" y="1757"/>
                  </a:lnTo>
                  <a:lnTo>
                    <a:pt x="2004" y="1712"/>
                  </a:lnTo>
                  <a:lnTo>
                    <a:pt x="2010" y="1712"/>
                  </a:lnTo>
                  <a:lnTo>
                    <a:pt x="2010" y="1684"/>
                  </a:lnTo>
                  <a:lnTo>
                    <a:pt x="2024" y="1684"/>
                  </a:lnTo>
                  <a:lnTo>
                    <a:pt x="2024" y="1667"/>
                  </a:lnTo>
                  <a:lnTo>
                    <a:pt x="2032" y="1667"/>
                  </a:lnTo>
                  <a:lnTo>
                    <a:pt x="2032" y="1638"/>
                  </a:lnTo>
                  <a:lnTo>
                    <a:pt x="2041" y="1638"/>
                  </a:lnTo>
                  <a:lnTo>
                    <a:pt x="2041" y="1624"/>
                  </a:lnTo>
                  <a:lnTo>
                    <a:pt x="2046" y="1624"/>
                  </a:lnTo>
                  <a:lnTo>
                    <a:pt x="2046" y="1587"/>
                  </a:lnTo>
                  <a:lnTo>
                    <a:pt x="2061" y="1587"/>
                  </a:lnTo>
                  <a:lnTo>
                    <a:pt x="2061" y="1565"/>
                  </a:lnTo>
                  <a:lnTo>
                    <a:pt x="2069" y="1565"/>
                  </a:lnTo>
                  <a:lnTo>
                    <a:pt x="2069" y="1536"/>
                  </a:lnTo>
                  <a:lnTo>
                    <a:pt x="2083" y="1536"/>
                  </a:lnTo>
                  <a:lnTo>
                    <a:pt x="2083" y="1482"/>
                  </a:lnTo>
                  <a:lnTo>
                    <a:pt x="2097" y="1482"/>
                  </a:lnTo>
                  <a:lnTo>
                    <a:pt x="2097" y="1468"/>
                  </a:lnTo>
                  <a:lnTo>
                    <a:pt x="2105" y="1468"/>
                  </a:lnTo>
                  <a:lnTo>
                    <a:pt x="2105" y="1440"/>
                  </a:lnTo>
                  <a:lnTo>
                    <a:pt x="2113" y="1440"/>
                  </a:lnTo>
                  <a:lnTo>
                    <a:pt x="2113" y="1425"/>
                  </a:lnTo>
                  <a:lnTo>
                    <a:pt x="2119" y="1425"/>
                  </a:lnTo>
                  <a:lnTo>
                    <a:pt x="2119" y="1403"/>
                  </a:lnTo>
                  <a:lnTo>
                    <a:pt x="2133" y="1403"/>
                  </a:lnTo>
                  <a:lnTo>
                    <a:pt x="2133" y="1380"/>
                  </a:lnTo>
                  <a:lnTo>
                    <a:pt x="2142" y="1380"/>
                  </a:lnTo>
                  <a:lnTo>
                    <a:pt x="2142" y="1357"/>
                  </a:lnTo>
                  <a:lnTo>
                    <a:pt x="2148" y="1357"/>
                  </a:lnTo>
                  <a:lnTo>
                    <a:pt x="2148" y="1321"/>
                  </a:lnTo>
                  <a:lnTo>
                    <a:pt x="2164" y="1321"/>
                  </a:lnTo>
                  <a:lnTo>
                    <a:pt x="2164" y="1297"/>
                  </a:lnTo>
                  <a:lnTo>
                    <a:pt x="2170" y="1297"/>
                  </a:lnTo>
                  <a:lnTo>
                    <a:pt x="2170" y="1261"/>
                  </a:lnTo>
                  <a:lnTo>
                    <a:pt x="2178" y="1261"/>
                  </a:lnTo>
                  <a:lnTo>
                    <a:pt x="2178" y="1240"/>
                  </a:lnTo>
                  <a:lnTo>
                    <a:pt x="2185" y="1240"/>
                  </a:lnTo>
                  <a:lnTo>
                    <a:pt x="2185" y="1224"/>
                  </a:lnTo>
                  <a:lnTo>
                    <a:pt x="2200" y="1224"/>
                  </a:lnTo>
                  <a:lnTo>
                    <a:pt x="2200" y="1196"/>
                  </a:lnTo>
                  <a:lnTo>
                    <a:pt x="2207" y="1196"/>
                  </a:lnTo>
                  <a:lnTo>
                    <a:pt x="2207" y="1181"/>
                  </a:lnTo>
                  <a:lnTo>
                    <a:pt x="2215" y="1181"/>
                  </a:lnTo>
                  <a:lnTo>
                    <a:pt x="2215" y="1145"/>
                  </a:lnTo>
                  <a:lnTo>
                    <a:pt x="2220" y="1145"/>
                  </a:lnTo>
                  <a:lnTo>
                    <a:pt x="2220" y="1121"/>
                  </a:lnTo>
                  <a:lnTo>
                    <a:pt x="2229" y="1121"/>
                  </a:lnTo>
                  <a:lnTo>
                    <a:pt x="2229" y="1108"/>
                  </a:lnTo>
                  <a:lnTo>
                    <a:pt x="2237" y="1108"/>
                  </a:lnTo>
                  <a:lnTo>
                    <a:pt x="2237" y="1077"/>
                  </a:lnTo>
                  <a:lnTo>
                    <a:pt x="2243" y="1077"/>
                  </a:lnTo>
                  <a:lnTo>
                    <a:pt x="2243" y="1048"/>
                  </a:lnTo>
                  <a:lnTo>
                    <a:pt x="2257" y="1048"/>
                  </a:lnTo>
                  <a:lnTo>
                    <a:pt x="2257" y="450"/>
                  </a:lnTo>
                  <a:lnTo>
                    <a:pt x="2237" y="450"/>
                  </a:lnTo>
                  <a:lnTo>
                    <a:pt x="2237" y="435"/>
                  </a:lnTo>
                  <a:lnTo>
                    <a:pt x="2164" y="435"/>
                  </a:lnTo>
                  <a:lnTo>
                    <a:pt x="2164" y="421"/>
                  </a:lnTo>
                  <a:lnTo>
                    <a:pt x="2119" y="421"/>
                  </a:lnTo>
                  <a:lnTo>
                    <a:pt x="2119" y="413"/>
                  </a:lnTo>
                  <a:lnTo>
                    <a:pt x="2083" y="413"/>
                  </a:lnTo>
                  <a:lnTo>
                    <a:pt x="2083" y="406"/>
                  </a:lnTo>
                  <a:lnTo>
                    <a:pt x="2041" y="406"/>
                  </a:lnTo>
                  <a:lnTo>
                    <a:pt x="2041" y="391"/>
                  </a:lnTo>
                  <a:lnTo>
                    <a:pt x="2004" y="391"/>
                  </a:lnTo>
                  <a:lnTo>
                    <a:pt x="2004" y="384"/>
                  </a:lnTo>
                  <a:lnTo>
                    <a:pt x="1967" y="384"/>
                  </a:lnTo>
                  <a:lnTo>
                    <a:pt x="1967" y="375"/>
                  </a:lnTo>
                  <a:lnTo>
                    <a:pt x="1915" y="375"/>
                  </a:lnTo>
                  <a:lnTo>
                    <a:pt x="1915" y="369"/>
                  </a:lnTo>
                  <a:lnTo>
                    <a:pt x="1887" y="369"/>
                  </a:lnTo>
                  <a:lnTo>
                    <a:pt x="1887" y="355"/>
                  </a:lnTo>
                  <a:lnTo>
                    <a:pt x="1836" y="355"/>
                  </a:lnTo>
                  <a:lnTo>
                    <a:pt x="1836" y="347"/>
                  </a:lnTo>
                  <a:lnTo>
                    <a:pt x="1800" y="347"/>
                  </a:lnTo>
                  <a:lnTo>
                    <a:pt x="1800" y="338"/>
                  </a:lnTo>
                  <a:lnTo>
                    <a:pt x="1754" y="338"/>
                  </a:lnTo>
                  <a:lnTo>
                    <a:pt x="1754" y="332"/>
                  </a:lnTo>
                  <a:lnTo>
                    <a:pt x="1719" y="332"/>
                  </a:lnTo>
                  <a:lnTo>
                    <a:pt x="1719" y="324"/>
                  </a:lnTo>
                  <a:lnTo>
                    <a:pt x="1676" y="324"/>
                  </a:lnTo>
                  <a:lnTo>
                    <a:pt x="1676" y="318"/>
                  </a:lnTo>
                  <a:lnTo>
                    <a:pt x="1639" y="318"/>
                  </a:lnTo>
                  <a:lnTo>
                    <a:pt x="1639" y="310"/>
                  </a:lnTo>
                  <a:lnTo>
                    <a:pt x="1595" y="310"/>
                  </a:lnTo>
                  <a:lnTo>
                    <a:pt x="1595" y="296"/>
                  </a:lnTo>
                  <a:lnTo>
                    <a:pt x="1558" y="296"/>
                  </a:lnTo>
                  <a:lnTo>
                    <a:pt x="1558" y="287"/>
                  </a:lnTo>
                  <a:lnTo>
                    <a:pt x="1514" y="287"/>
                  </a:lnTo>
                  <a:lnTo>
                    <a:pt x="1514" y="272"/>
                  </a:lnTo>
                  <a:lnTo>
                    <a:pt x="1436" y="272"/>
                  </a:lnTo>
                  <a:lnTo>
                    <a:pt x="1436" y="259"/>
                  </a:lnTo>
                  <a:lnTo>
                    <a:pt x="1399" y="259"/>
                  </a:lnTo>
                  <a:lnTo>
                    <a:pt x="1399" y="250"/>
                  </a:lnTo>
                  <a:lnTo>
                    <a:pt x="1362" y="250"/>
                  </a:lnTo>
                  <a:lnTo>
                    <a:pt x="1362" y="236"/>
                  </a:lnTo>
                  <a:lnTo>
                    <a:pt x="1318" y="236"/>
                  </a:lnTo>
                  <a:lnTo>
                    <a:pt x="1318" y="228"/>
                  </a:lnTo>
                  <a:lnTo>
                    <a:pt x="1281" y="228"/>
                  </a:lnTo>
                  <a:lnTo>
                    <a:pt x="1281" y="222"/>
                  </a:lnTo>
                  <a:lnTo>
                    <a:pt x="1231" y="222"/>
                  </a:lnTo>
                  <a:lnTo>
                    <a:pt x="1231" y="213"/>
                  </a:lnTo>
                  <a:lnTo>
                    <a:pt x="1203" y="213"/>
                  </a:lnTo>
                  <a:lnTo>
                    <a:pt x="1203" y="208"/>
                  </a:lnTo>
                  <a:lnTo>
                    <a:pt x="1149" y="208"/>
                  </a:lnTo>
                  <a:lnTo>
                    <a:pt x="1149" y="199"/>
                  </a:lnTo>
                  <a:lnTo>
                    <a:pt x="1114" y="199"/>
                  </a:lnTo>
                  <a:lnTo>
                    <a:pt x="1114" y="184"/>
                  </a:lnTo>
                  <a:lnTo>
                    <a:pt x="1071" y="184"/>
                  </a:lnTo>
                  <a:lnTo>
                    <a:pt x="1071" y="177"/>
                  </a:lnTo>
                  <a:lnTo>
                    <a:pt x="1034" y="177"/>
                  </a:lnTo>
                  <a:lnTo>
                    <a:pt x="1034" y="171"/>
                  </a:lnTo>
                  <a:lnTo>
                    <a:pt x="990" y="171"/>
                  </a:lnTo>
                  <a:lnTo>
                    <a:pt x="990" y="154"/>
                  </a:lnTo>
                  <a:lnTo>
                    <a:pt x="953" y="154"/>
                  </a:lnTo>
                  <a:lnTo>
                    <a:pt x="953" y="148"/>
                  </a:lnTo>
                  <a:lnTo>
                    <a:pt x="911" y="148"/>
                  </a:lnTo>
                  <a:lnTo>
                    <a:pt x="911" y="140"/>
                  </a:lnTo>
                  <a:lnTo>
                    <a:pt x="874" y="140"/>
                  </a:lnTo>
                  <a:lnTo>
                    <a:pt x="874" y="133"/>
                  </a:lnTo>
                  <a:lnTo>
                    <a:pt x="829" y="133"/>
                  </a:lnTo>
                  <a:lnTo>
                    <a:pt x="829" y="118"/>
                  </a:lnTo>
                  <a:lnTo>
                    <a:pt x="794" y="118"/>
                  </a:lnTo>
                  <a:lnTo>
                    <a:pt x="794" y="111"/>
                  </a:lnTo>
                  <a:lnTo>
                    <a:pt x="714" y="111"/>
                  </a:lnTo>
                  <a:lnTo>
                    <a:pt x="714" y="96"/>
                  </a:lnTo>
                  <a:lnTo>
                    <a:pt x="662" y="96"/>
                  </a:lnTo>
                  <a:lnTo>
                    <a:pt x="662" y="89"/>
                  </a:lnTo>
                  <a:lnTo>
                    <a:pt x="633" y="89"/>
                  </a:lnTo>
                  <a:lnTo>
                    <a:pt x="633" y="80"/>
                  </a:lnTo>
                  <a:lnTo>
                    <a:pt x="583" y="80"/>
                  </a:lnTo>
                  <a:lnTo>
                    <a:pt x="583" y="66"/>
                  </a:lnTo>
                  <a:lnTo>
                    <a:pt x="552" y="66"/>
                  </a:lnTo>
                  <a:lnTo>
                    <a:pt x="552" y="59"/>
                  </a:lnTo>
                  <a:lnTo>
                    <a:pt x="502" y="59"/>
                  </a:lnTo>
                  <a:lnTo>
                    <a:pt x="502" y="52"/>
                  </a:lnTo>
                  <a:lnTo>
                    <a:pt x="465" y="52"/>
                  </a:lnTo>
                  <a:lnTo>
                    <a:pt x="465" y="37"/>
                  </a:lnTo>
                  <a:lnTo>
                    <a:pt x="422" y="37"/>
                  </a:lnTo>
                  <a:lnTo>
                    <a:pt x="422" y="28"/>
                  </a:lnTo>
                  <a:lnTo>
                    <a:pt x="387" y="28"/>
                  </a:lnTo>
                  <a:lnTo>
                    <a:pt x="387" y="23"/>
                  </a:lnTo>
                  <a:lnTo>
                    <a:pt x="350" y="23"/>
                  </a:lnTo>
                  <a:lnTo>
                    <a:pt x="350" y="15"/>
                  </a:lnTo>
                  <a:lnTo>
                    <a:pt x="305" y="15"/>
                  </a:lnTo>
                  <a:lnTo>
                    <a:pt x="305" y="0"/>
                  </a:lnTo>
                  <a:lnTo>
                    <a:pt x="269" y="0"/>
                  </a:lnTo>
                  <a:close/>
                </a:path>
              </a:pathLst>
            </a:custGeom>
            <a:solidFill>
              <a:srgbClr val="0202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9" name="Google Shape;689;p10"/>
            <p:cNvSpPr/>
            <p:nvPr/>
          </p:nvSpPr>
          <p:spPr>
            <a:xfrm>
              <a:off x="4824" y="1859"/>
              <a:ext cx="212" cy="142"/>
            </a:xfrm>
            <a:custGeom>
              <a:avLst/>
              <a:gdLst/>
              <a:ahLst/>
              <a:cxnLst/>
              <a:rect l="l" t="t" r="r" b="b"/>
              <a:pathLst>
                <a:path w="2127" h="1851" extrusionOk="0">
                  <a:moveTo>
                    <a:pt x="211" y="0"/>
                  </a:moveTo>
                  <a:lnTo>
                    <a:pt x="211" y="28"/>
                  </a:lnTo>
                  <a:lnTo>
                    <a:pt x="203" y="28"/>
                  </a:lnTo>
                  <a:lnTo>
                    <a:pt x="203" y="59"/>
                  </a:lnTo>
                  <a:lnTo>
                    <a:pt x="197" y="59"/>
                  </a:lnTo>
                  <a:lnTo>
                    <a:pt x="197" y="89"/>
                  </a:lnTo>
                  <a:lnTo>
                    <a:pt x="188" y="89"/>
                  </a:lnTo>
                  <a:lnTo>
                    <a:pt x="188" y="111"/>
                  </a:lnTo>
                  <a:lnTo>
                    <a:pt x="175" y="111"/>
                  </a:lnTo>
                  <a:lnTo>
                    <a:pt x="175" y="133"/>
                  </a:lnTo>
                  <a:lnTo>
                    <a:pt x="166" y="133"/>
                  </a:lnTo>
                  <a:lnTo>
                    <a:pt x="166" y="184"/>
                  </a:lnTo>
                  <a:lnTo>
                    <a:pt x="153" y="184"/>
                  </a:lnTo>
                  <a:lnTo>
                    <a:pt x="153" y="208"/>
                  </a:lnTo>
                  <a:lnTo>
                    <a:pt x="146" y="208"/>
                  </a:lnTo>
                  <a:lnTo>
                    <a:pt x="146" y="228"/>
                  </a:lnTo>
                  <a:lnTo>
                    <a:pt x="129" y="228"/>
                  </a:lnTo>
                  <a:lnTo>
                    <a:pt x="129" y="272"/>
                  </a:lnTo>
                  <a:lnTo>
                    <a:pt x="116" y="272"/>
                  </a:lnTo>
                  <a:lnTo>
                    <a:pt x="116" y="310"/>
                  </a:lnTo>
                  <a:lnTo>
                    <a:pt x="110" y="310"/>
                  </a:lnTo>
                  <a:lnTo>
                    <a:pt x="110" y="332"/>
                  </a:lnTo>
                  <a:lnTo>
                    <a:pt x="94" y="332"/>
                  </a:lnTo>
                  <a:lnTo>
                    <a:pt x="94" y="375"/>
                  </a:lnTo>
                  <a:lnTo>
                    <a:pt x="79" y="375"/>
                  </a:lnTo>
                  <a:lnTo>
                    <a:pt x="79" y="406"/>
                  </a:lnTo>
                  <a:lnTo>
                    <a:pt x="73" y="406"/>
                  </a:lnTo>
                  <a:lnTo>
                    <a:pt x="73" y="435"/>
                  </a:lnTo>
                  <a:lnTo>
                    <a:pt x="57" y="435"/>
                  </a:lnTo>
                  <a:lnTo>
                    <a:pt x="57" y="472"/>
                  </a:lnTo>
                  <a:lnTo>
                    <a:pt x="42" y="472"/>
                  </a:lnTo>
                  <a:lnTo>
                    <a:pt x="42" y="509"/>
                  </a:lnTo>
                  <a:lnTo>
                    <a:pt x="37" y="509"/>
                  </a:lnTo>
                  <a:lnTo>
                    <a:pt x="37" y="531"/>
                  </a:lnTo>
                  <a:lnTo>
                    <a:pt x="29" y="531"/>
                  </a:lnTo>
                  <a:lnTo>
                    <a:pt x="29" y="545"/>
                  </a:lnTo>
                  <a:lnTo>
                    <a:pt x="14" y="545"/>
                  </a:lnTo>
                  <a:lnTo>
                    <a:pt x="14" y="576"/>
                  </a:lnTo>
                  <a:lnTo>
                    <a:pt x="7" y="576"/>
                  </a:lnTo>
                  <a:lnTo>
                    <a:pt x="7" y="605"/>
                  </a:lnTo>
                  <a:lnTo>
                    <a:pt x="0" y="605"/>
                  </a:lnTo>
                  <a:lnTo>
                    <a:pt x="0" y="1403"/>
                  </a:lnTo>
                  <a:lnTo>
                    <a:pt x="37" y="1403"/>
                  </a:lnTo>
                  <a:lnTo>
                    <a:pt x="37" y="1417"/>
                  </a:lnTo>
                  <a:lnTo>
                    <a:pt x="79" y="1417"/>
                  </a:lnTo>
                  <a:lnTo>
                    <a:pt x="79" y="1425"/>
                  </a:lnTo>
                  <a:lnTo>
                    <a:pt x="116" y="1425"/>
                  </a:lnTo>
                  <a:lnTo>
                    <a:pt x="116" y="1431"/>
                  </a:lnTo>
                  <a:lnTo>
                    <a:pt x="153" y="1431"/>
                  </a:lnTo>
                  <a:lnTo>
                    <a:pt x="153" y="1440"/>
                  </a:lnTo>
                  <a:lnTo>
                    <a:pt x="188" y="1440"/>
                  </a:lnTo>
                  <a:lnTo>
                    <a:pt x="188" y="1446"/>
                  </a:lnTo>
                  <a:lnTo>
                    <a:pt x="225" y="1446"/>
                  </a:lnTo>
                  <a:lnTo>
                    <a:pt x="225" y="1462"/>
                  </a:lnTo>
                  <a:lnTo>
                    <a:pt x="270" y="1462"/>
                  </a:lnTo>
                  <a:lnTo>
                    <a:pt x="270" y="1468"/>
                  </a:lnTo>
                  <a:lnTo>
                    <a:pt x="306" y="1468"/>
                  </a:lnTo>
                  <a:lnTo>
                    <a:pt x="306" y="1477"/>
                  </a:lnTo>
                  <a:lnTo>
                    <a:pt x="342" y="1477"/>
                  </a:lnTo>
                  <a:lnTo>
                    <a:pt x="342" y="1482"/>
                  </a:lnTo>
                  <a:lnTo>
                    <a:pt x="379" y="1482"/>
                  </a:lnTo>
                  <a:lnTo>
                    <a:pt x="379" y="1499"/>
                  </a:lnTo>
                  <a:lnTo>
                    <a:pt x="421" y="1499"/>
                  </a:lnTo>
                  <a:lnTo>
                    <a:pt x="421" y="1505"/>
                  </a:lnTo>
                  <a:lnTo>
                    <a:pt x="458" y="1505"/>
                  </a:lnTo>
                  <a:lnTo>
                    <a:pt x="458" y="1513"/>
                  </a:lnTo>
                  <a:lnTo>
                    <a:pt x="494" y="1513"/>
                  </a:lnTo>
                  <a:lnTo>
                    <a:pt x="494" y="1519"/>
                  </a:lnTo>
                  <a:lnTo>
                    <a:pt x="525" y="1519"/>
                  </a:lnTo>
                  <a:lnTo>
                    <a:pt x="525" y="1536"/>
                  </a:lnTo>
                  <a:lnTo>
                    <a:pt x="604" y="1536"/>
                  </a:lnTo>
                  <a:lnTo>
                    <a:pt x="604" y="1550"/>
                  </a:lnTo>
                  <a:lnTo>
                    <a:pt x="640" y="1550"/>
                  </a:lnTo>
                  <a:lnTo>
                    <a:pt x="640" y="1556"/>
                  </a:lnTo>
                  <a:lnTo>
                    <a:pt x="677" y="1556"/>
                  </a:lnTo>
                  <a:lnTo>
                    <a:pt x="677" y="1565"/>
                  </a:lnTo>
                  <a:lnTo>
                    <a:pt x="721" y="1565"/>
                  </a:lnTo>
                  <a:lnTo>
                    <a:pt x="721" y="1579"/>
                  </a:lnTo>
                  <a:lnTo>
                    <a:pt x="766" y="1579"/>
                  </a:lnTo>
                  <a:lnTo>
                    <a:pt x="766" y="1587"/>
                  </a:lnTo>
                  <a:lnTo>
                    <a:pt x="802" y="1587"/>
                  </a:lnTo>
                  <a:lnTo>
                    <a:pt x="802" y="1594"/>
                  </a:lnTo>
                  <a:lnTo>
                    <a:pt x="839" y="1594"/>
                  </a:lnTo>
                  <a:lnTo>
                    <a:pt x="839" y="1601"/>
                  </a:lnTo>
                  <a:lnTo>
                    <a:pt x="875" y="1601"/>
                  </a:lnTo>
                  <a:lnTo>
                    <a:pt x="875" y="1616"/>
                  </a:lnTo>
                  <a:lnTo>
                    <a:pt x="917" y="1616"/>
                  </a:lnTo>
                  <a:lnTo>
                    <a:pt x="917" y="1624"/>
                  </a:lnTo>
                  <a:lnTo>
                    <a:pt x="954" y="1624"/>
                  </a:lnTo>
                  <a:lnTo>
                    <a:pt x="954" y="1638"/>
                  </a:lnTo>
                  <a:lnTo>
                    <a:pt x="1027" y="1638"/>
                  </a:lnTo>
                  <a:lnTo>
                    <a:pt x="1027" y="1647"/>
                  </a:lnTo>
                  <a:lnTo>
                    <a:pt x="1056" y="1647"/>
                  </a:lnTo>
                  <a:lnTo>
                    <a:pt x="1056" y="1653"/>
                  </a:lnTo>
                  <a:lnTo>
                    <a:pt x="1108" y="1653"/>
                  </a:lnTo>
                  <a:lnTo>
                    <a:pt x="1108" y="1667"/>
                  </a:lnTo>
                  <a:lnTo>
                    <a:pt x="1145" y="1667"/>
                  </a:lnTo>
                  <a:lnTo>
                    <a:pt x="1145" y="1675"/>
                  </a:lnTo>
                  <a:lnTo>
                    <a:pt x="1173" y="1675"/>
                  </a:lnTo>
                  <a:lnTo>
                    <a:pt x="1173" y="1684"/>
                  </a:lnTo>
                  <a:lnTo>
                    <a:pt x="1209" y="1684"/>
                  </a:lnTo>
                  <a:lnTo>
                    <a:pt x="1209" y="1698"/>
                  </a:lnTo>
                  <a:lnTo>
                    <a:pt x="1260" y="1698"/>
                  </a:lnTo>
                  <a:lnTo>
                    <a:pt x="1260" y="1704"/>
                  </a:lnTo>
                  <a:lnTo>
                    <a:pt x="1291" y="1704"/>
                  </a:lnTo>
                  <a:lnTo>
                    <a:pt x="1291" y="1712"/>
                  </a:lnTo>
                  <a:lnTo>
                    <a:pt x="1326" y="1712"/>
                  </a:lnTo>
                  <a:lnTo>
                    <a:pt x="1326" y="1720"/>
                  </a:lnTo>
                  <a:lnTo>
                    <a:pt x="1363" y="1720"/>
                  </a:lnTo>
                  <a:lnTo>
                    <a:pt x="1363" y="1735"/>
                  </a:lnTo>
                  <a:lnTo>
                    <a:pt x="1406" y="1735"/>
                  </a:lnTo>
                  <a:lnTo>
                    <a:pt x="1406" y="1741"/>
                  </a:lnTo>
                  <a:lnTo>
                    <a:pt x="1442" y="1741"/>
                  </a:lnTo>
                  <a:lnTo>
                    <a:pt x="1442" y="1757"/>
                  </a:lnTo>
                  <a:lnTo>
                    <a:pt x="1515" y="1757"/>
                  </a:lnTo>
                  <a:lnTo>
                    <a:pt x="1515" y="1763"/>
                  </a:lnTo>
                  <a:lnTo>
                    <a:pt x="1559" y="1763"/>
                  </a:lnTo>
                  <a:lnTo>
                    <a:pt x="1559" y="1772"/>
                  </a:lnTo>
                  <a:lnTo>
                    <a:pt x="1596" y="1772"/>
                  </a:lnTo>
                  <a:lnTo>
                    <a:pt x="1596" y="1786"/>
                  </a:lnTo>
                  <a:lnTo>
                    <a:pt x="1633" y="1786"/>
                  </a:lnTo>
                  <a:lnTo>
                    <a:pt x="1633" y="1794"/>
                  </a:lnTo>
                  <a:lnTo>
                    <a:pt x="1674" y="1794"/>
                  </a:lnTo>
                  <a:lnTo>
                    <a:pt x="1674" y="1800"/>
                  </a:lnTo>
                  <a:lnTo>
                    <a:pt x="1711" y="1800"/>
                  </a:lnTo>
                  <a:lnTo>
                    <a:pt x="1711" y="1814"/>
                  </a:lnTo>
                  <a:lnTo>
                    <a:pt x="1748" y="1814"/>
                  </a:lnTo>
                  <a:lnTo>
                    <a:pt x="1748" y="1823"/>
                  </a:lnTo>
                  <a:lnTo>
                    <a:pt x="1792" y="1823"/>
                  </a:lnTo>
                  <a:lnTo>
                    <a:pt x="1792" y="1829"/>
                  </a:lnTo>
                  <a:lnTo>
                    <a:pt x="1829" y="1829"/>
                  </a:lnTo>
                  <a:lnTo>
                    <a:pt x="1829" y="1845"/>
                  </a:lnTo>
                  <a:lnTo>
                    <a:pt x="1857" y="1845"/>
                  </a:lnTo>
                  <a:lnTo>
                    <a:pt x="1857" y="1851"/>
                  </a:lnTo>
                  <a:lnTo>
                    <a:pt x="1909" y="1851"/>
                  </a:lnTo>
                  <a:lnTo>
                    <a:pt x="1909" y="1845"/>
                  </a:lnTo>
                  <a:lnTo>
                    <a:pt x="1916" y="1845"/>
                  </a:lnTo>
                  <a:lnTo>
                    <a:pt x="1916" y="1800"/>
                  </a:lnTo>
                  <a:lnTo>
                    <a:pt x="1924" y="1800"/>
                  </a:lnTo>
                  <a:lnTo>
                    <a:pt x="1924" y="1772"/>
                  </a:lnTo>
                  <a:lnTo>
                    <a:pt x="1929" y="1772"/>
                  </a:lnTo>
                  <a:lnTo>
                    <a:pt x="1929" y="1757"/>
                  </a:lnTo>
                  <a:lnTo>
                    <a:pt x="1946" y="1757"/>
                  </a:lnTo>
                  <a:lnTo>
                    <a:pt x="1946" y="1712"/>
                  </a:lnTo>
                  <a:lnTo>
                    <a:pt x="1952" y="1712"/>
                  </a:lnTo>
                  <a:lnTo>
                    <a:pt x="1952" y="1684"/>
                  </a:lnTo>
                  <a:lnTo>
                    <a:pt x="1966" y="1684"/>
                  </a:lnTo>
                  <a:lnTo>
                    <a:pt x="1966" y="1667"/>
                  </a:lnTo>
                  <a:lnTo>
                    <a:pt x="1974" y="1667"/>
                  </a:lnTo>
                  <a:lnTo>
                    <a:pt x="1974" y="1638"/>
                  </a:lnTo>
                  <a:lnTo>
                    <a:pt x="1983" y="1638"/>
                  </a:lnTo>
                  <a:lnTo>
                    <a:pt x="1983" y="1624"/>
                  </a:lnTo>
                  <a:lnTo>
                    <a:pt x="1988" y="1624"/>
                  </a:lnTo>
                  <a:lnTo>
                    <a:pt x="1988" y="1587"/>
                  </a:lnTo>
                  <a:lnTo>
                    <a:pt x="2003" y="1587"/>
                  </a:lnTo>
                  <a:lnTo>
                    <a:pt x="2003" y="1565"/>
                  </a:lnTo>
                  <a:lnTo>
                    <a:pt x="2011" y="1565"/>
                  </a:lnTo>
                  <a:lnTo>
                    <a:pt x="2011" y="1536"/>
                  </a:lnTo>
                  <a:lnTo>
                    <a:pt x="2025" y="1536"/>
                  </a:lnTo>
                  <a:lnTo>
                    <a:pt x="2025" y="1482"/>
                  </a:lnTo>
                  <a:lnTo>
                    <a:pt x="2039" y="1482"/>
                  </a:lnTo>
                  <a:lnTo>
                    <a:pt x="2039" y="1468"/>
                  </a:lnTo>
                  <a:lnTo>
                    <a:pt x="2047" y="1468"/>
                  </a:lnTo>
                  <a:lnTo>
                    <a:pt x="2047" y="1440"/>
                  </a:lnTo>
                  <a:lnTo>
                    <a:pt x="2055" y="1440"/>
                  </a:lnTo>
                  <a:lnTo>
                    <a:pt x="2055" y="1425"/>
                  </a:lnTo>
                  <a:lnTo>
                    <a:pt x="2061" y="1425"/>
                  </a:lnTo>
                  <a:lnTo>
                    <a:pt x="2061" y="1403"/>
                  </a:lnTo>
                  <a:lnTo>
                    <a:pt x="2075" y="1403"/>
                  </a:lnTo>
                  <a:lnTo>
                    <a:pt x="2075" y="1380"/>
                  </a:lnTo>
                  <a:lnTo>
                    <a:pt x="2084" y="1380"/>
                  </a:lnTo>
                  <a:lnTo>
                    <a:pt x="2084" y="1357"/>
                  </a:lnTo>
                  <a:lnTo>
                    <a:pt x="2090" y="1357"/>
                  </a:lnTo>
                  <a:lnTo>
                    <a:pt x="2090" y="1321"/>
                  </a:lnTo>
                  <a:lnTo>
                    <a:pt x="2106" y="1321"/>
                  </a:lnTo>
                  <a:lnTo>
                    <a:pt x="2106" y="1297"/>
                  </a:lnTo>
                  <a:lnTo>
                    <a:pt x="2112" y="1297"/>
                  </a:lnTo>
                  <a:lnTo>
                    <a:pt x="2112" y="1261"/>
                  </a:lnTo>
                  <a:lnTo>
                    <a:pt x="2120" y="1261"/>
                  </a:lnTo>
                  <a:lnTo>
                    <a:pt x="2120" y="1240"/>
                  </a:lnTo>
                  <a:lnTo>
                    <a:pt x="2127" y="1240"/>
                  </a:lnTo>
                  <a:lnTo>
                    <a:pt x="2127" y="435"/>
                  </a:lnTo>
                  <a:lnTo>
                    <a:pt x="2106" y="435"/>
                  </a:lnTo>
                  <a:lnTo>
                    <a:pt x="2106" y="421"/>
                  </a:lnTo>
                  <a:lnTo>
                    <a:pt x="2061" y="421"/>
                  </a:lnTo>
                  <a:lnTo>
                    <a:pt x="2061" y="413"/>
                  </a:lnTo>
                  <a:lnTo>
                    <a:pt x="2025" y="413"/>
                  </a:lnTo>
                  <a:lnTo>
                    <a:pt x="2025" y="406"/>
                  </a:lnTo>
                  <a:lnTo>
                    <a:pt x="1983" y="406"/>
                  </a:lnTo>
                  <a:lnTo>
                    <a:pt x="1983" y="391"/>
                  </a:lnTo>
                  <a:lnTo>
                    <a:pt x="1946" y="391"/>
                  </a:lnTo>
                  <a:lnTo>
                    <a:pt x="1946" y="384"/>
                  </a:lnTo>
                  <a:lnTo>
                    <a:pt x="1909" y="384"/>
                  </a:lnTo>
                  <a:lnTo>
                    <a:pt x="1909" y="375"/>
                  </a:lnTo>
                  <a:lnTo>
                    <a:pt x="1857" y="375"/>
                  </a:lnTo>
                  <a:lnTo>
                    <a:pt x="1857" y="369"/>
                  </a:lnTo>
                  <a:lnTo>
                    <a:pt x="1829" y="369"/>
                  </a:lnTo>
                  <a:lnTo>
                    <a:pt x="1829" y="355"/>
                  </a:lnTo>
                  <a:lnTo>
                    <a:pt x="1778" y="355"/>
                  </a:lnTo>
                  <a:lnTo>
                    <a:pt x="1778" y="347"/>
                  </a:lnTo>
                  <a:lnTo>
                    <a:pt x="1742" y="347"/>
                  </a:lnTo>
                  <a:lnTo>
                    <a:pt x="1742" y="338"/>
                  </a:lnTo>
                  <a:lnTo>
                    <a:pt x="1696" y="338"/>
                  </a:lnTo>
                  <a:lnTo>
                    <a:pt x="1696" y="332"/>
                  </a:lnTo>
                  <a:lnTo>
                    <a:pt x="1661" y="332"/>
                  </a:lnTo>
                  <a:lnTo>
                    <a:pt x="1661" y="324"/>
                  </a:lnTo>
                  <a:lnTo>
                    <a:pt x="1618" y="324"/>
                  </a:lnTo>
                  <a:lnTo>
                    <a:pt x="1618" y="318"/>
                  </a:lnTo>
                  <a:lnTo>
                    <a:pt x="1581" y="318"/>
                  </a:lnTo>
                  <a:lnTo>
                    <a:pt x="1581" y="310"/>
                  </a:lnTo>
                  <a:lnTo>
                    <a:pt x="1537" y="310"/>
                  </a:lnTo>
                  <a:lnTo>
                    <a:pt x="1537" y="296"/>
                  </a:lnTo>
                  <a:lnTo>
                    <a:pt x="1500" y="296"/>
                  </a:lnTo>
                  <a:lnTo>
                    <a:pt x="1500" y="287"/>
                  </a:lnTo>
                  <a:lnTo>
                    <a:pt x="1456" y="287"/>
                  </a:lnTo>
                  <a:lnTo>
                    <a:pt x="1456" y="272"/>
                  </a:lnTo>
                  <a:lnTo>
                    <a:pt x="1378" y="272"/>
                  </a:lnTo>
                  <a:lnTo>
                    <a:pt x="1378" y="259"/>
                  </a:lnTo>
                  <a:lnTo>
                    <a:pt x="1341" y="259"/>
                  </a:lnTo>
                  <a:lnTo>
                    <a:pt x="1341" y="250"/>
                  </a:lnTo>
                  <a:lnTo>
                    <a:pt x="1304" y="250"/>
                  </a:lnTo>
                  <a:lnTo>
                    <a:pt x="1304" y="236"/>
                  </a:lnTo>
                  <a:lnTo>
                    <a:pt x="1260" y="236"/>
                  </a:lnTo>
                  <a:lnTo>
                    <a:pt x="1260" y="228"/>
                  </a:lnTo>
                  <a:lnTo>
                    <a:pt x="1223" y="228"/>
                  </a:lnTo>
                  <a:lnTo>
                    <a:pt x="1223" y="222"/>
                  </a:lnTo>
                  <a:lnTo>
                    <a:pt x="1173" y="222"/>
                  </a:lnTo>
                  <a:lnTo>
                    <a:pt x="1173" y="213"/>
                  </a:lnTo>
                  <a:lnTo>
                    <a:pt x="1145" y="213"/>
                  </a:lnTo>
                  <a:lnTo>
                    <a:pt x="1145" y="208"/>
                  </a:lnTo>
                  <a:lnTo>
                    <a:pt x="1091" y="208"/>
                  </a:lnTo>
                  <a:lnTo>
                    <a:pt x="1091" y="199"/>
                  </a:lnTo>
                  <a:lnTo>
                    <a:pt x="1056" y="199"/>
                  </a:lnTo>
                  <a:lnTo>
                    <a:pt x="1056" y="184"/>
                  </a:lnTo>
                  <a:lnTo>
                    <a:pt x="1013" y="184"/>
                  </a:lnTo>
                  <a:lnTo>
                    <a:pt x="1013" y="177"/>
                  </a:lnTo>
                  <a:lnTo>
                    <a:pt x="976" y="177"/>
                  </a:lnTo>
                  <a:lnTo>
                    <a:pt x="976" y="171"/>
                  </a:lnTo>
                  <a:lnTo>
                    <a:pt x="932" y="171"/>
                  </a:lnTo>
                  <a:lnTo>
                    <a:pt x="932" y="154"/>
                  </a:lnTo>
                  <a:lnTo>
                    <a:pt x="895" y="154"/>
                  </a:lnTo>
                  <a:lnTo>
                    <a:pt x="895" y="148"/>
                  </a:lnTo>
                  <a:lnTo>
                    <a:pt x="853" y="148"/>
                  </a:lnTo>
                  <a:lnTo>
                    <a:pt x="853" y="140"/>
                  </a:lnTo>
                  <a:lnTo>
                    <a:pt x="816" y="140"/>
                  </a:lnTo>
                  <a:lnTo>
                    <a:pt x="816" y="133"/>
                  </a:lnTo>
                  <a:lnTo>
                    <a:pt x="771" y="133"/>
                  </a:lnTo>
                  <a:lnTo>
                    <a:pt x="771" y="118"/>
                  </a:lnTo>
                  <a:lnTo>
                    <a:pt x="736" y="118"/>
                  </a:lnTo>
                  <a:lnTo>
                    <a:pt x="736" y="111"/>
                  </a:lnTo>
                  <a:lnTo>
                    <a:pt x="656" y="111"/>
                  </a:lnTo>
                  <a:lnTo>
                    <a:pt x="656" y="96"/>
                  </a:lnTo>
                  <a:lnTo>
                    <a:pt x="604" y="96"/>
                  </a:lnTo>
                  <a:lnTo>
                    <a:pt x="604" y="89"/>
                  </a:lnTo>
                  <a:lnTo>
                    <a:pt x="575" y="89"/>
                  </a:lnTo>
                  <a:lnTo>
                    <a:pt x="575" y="80"/>
                  </a:lnTo>
                  <a:lnTo>
                    <a:pt x="525" y="80"/>
                  </a:lnTo>
                  <a:lnTo>
                    <a:pt x="525" y="66"/>
                  </a:lnTo>
                  <a:lnTo>
                    <a:pt x="494" y="66"/>
                  </a:lnTo>
                  <a:lnTo>
                    <a:pt x="494" y="59"/>
                  </a:lnTo>
                  <a:lnTo>
                    <a:pt x="444" y="59"/>
                  </a:lnTo>
                  <a:lnTo>
                    <a:pt x="444" y="52"/>
                  </a:lnTo>
                  <a:lnTo>
                    <a:pt x="407" y="52"/>
                  </a:lnTo>
                  <a:lnTo>
                    <a:pt x="407" y="37"/>
                  </a:lnTo>
                  <a:lnTo>
                    <a:pt x="364" y="37"/>
                  </a:lnTo>
                  <a:lnTo>
                    <a:pt x="364" y="28"/>
                  </a:lnTo>
                  <a:lnTo>
                    <a:pt x="329" y="28"/>
                  </a:lnTo>
                  <a:lnTo>
                    <a:pt x="329" y="23"/>
                  </a:lnTo>
                  <a:lnTo>
                    <a:pt x="292" y="23"/>
                  </a:lnTo>
                  <a:lnTo>
                    <a:pt x="292" y="15"/>
                  </a:lnTo>
                  <a:lnTo>
                    <a:pt x="247" y="15"/>
                  </a:lnTo>
                  <a:lnTo>
                    <a:pt x="247" y="0"/>
                  </a:lnTo>
                  <a:lnTo>
                    <a:pt x="211" y="0"/>
                  </a:lnTo>
                  <a:close/>
                </a:path>
              </a:pathLst>
            </a:custGeom>
            <a:solidFill>
              <a:srgbClr val="0202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0" name="Google Shape;690;p10"/>
            <p:cNvSpPr/>
            <p:nvPr/>
          </p:nvSpPr>
          <p:spPr>
            <a:xfrm>
              <a:off x="4831" y="1859"/>
              <a:ext cx="199" cy="142"/>
            </a:xfrm>
            <a:custGeom>
              <a:avLst/>
              <a:gdLst/>
              <a:ahLst/>
              <a:cxnLst/>
              <a:rect l="l" t="t" r="r" b="b"/>
              <a:pathLst>
                <a:path w="1988" h="1851" extrusionOk="0">
                  <a:moveTo>
                    <a:pt x="138" y="0"/>
                  </a:moveTo>
                  <a:lnTo>
                    <a:pt x="138" y="28"/>
                  </a:lnTo>
                  <a:lnTo>
                    <a:pt x="130" y="28"/>
                  </a:lnTo>
                  <a:lnTo>
                    <a:pt x="130" y="59"/>
                  </a:lnTo>
                  <a:lnTo>
                    <a:pt x="124" y="59"/>
                  </a:lnTo>
                  <a:lnTo>
                    <a:pt x="124" y="89"/>
                  </a:lnTo>
                  <a:lnTo>
                    <a:pt x="115" y="89"/>
                  </a:lnTo>
                  <a:lnTo>
                    <a:pt x="115" y="111"/>
                  </a:lnTo>
                  <a:lnTo>
                    <a:pt x="102" y="111"/>
                  </a:lnTo>
                  <a:lnTo>
                    <a:pt x="102" y="133"/>
                  </a:lnTo>
                  <a:lnTo>
                    <a:pt x="93" y="133"/>
                  </a:lnTo>
                  <a:lnTo>
                    <a:pt x="93" y="184"/>
                  </a:lnTo>
                  <a:lnTo>
                    <a:pt x="80" y="184"/>
                  </a:lnTo>
                  <a:lnTo>
                    <a:pt x="80" y="208"/>
                  </a:lnTo>
                  <a:lnTo>
                    <a:pt x="73" y="208"/>
                  </a:lnTo>
                  <a:lnTo>
                    <a:pt x="73" y="228"/>
                  </a:lnTo>
                  <a:lnTo>
                    <a:pt x="56" y="228"/>
                  </a:lnTo>
                  <a:lnTo>
                    <a:pt x="56" y="272"/>
                  </a:lnTo>
                  <a:lnTo>
                    <a:pt x="43" y="272"/>
                  </a:lnTo>
                  <a:lnTo>
                    <a:pt x="43" y="310"/>
                  </a:lnTo>
                  <a:lnTo>
                    <a:pt x="37" y="310"/>
                  </a:lnTo>
                  <a:lnTo>
                    <a:pt x="37" y="332"/>
                  </a:lnTo>
                  <a:lnTo>
                    <a:pt x="21" y="332"/>
                  </a:lnTo>
                  <a:lnTo>
                    <a:pt x="21" y="375"/>
                  </a:lnTo>
                  <a:lnTo>
                    <a:pt x="6" y="375"/>
                  </a:lnTo>
                  <a:lnTo>
                    <a:pt x="6" y="406"/>
                  </a:lnTo>
                  <a:lnTo>
                    <a:pt x="0" y="406"/>
                  </a:lnTo>
                  <a:lnTo>
                    <a:pt x="0" y="1417"/>
                  </a:lnTo>
                  <a:lnTo>
                    <a:pt x="6" y="1417"/>
                  </a:lnTo>
                  <a:lnTo>
                    <a:pt x="6" y="1425"/>
                  </a:lnTo>
                  <a:lnTo>
                    <a:pt x="43" y="1425"/>
                  </a:lnTo>
                  <a:lnTo>
                    <a:pt x="43" y="1431"/>
                  </a:lnTo>
                  <a:lnTo>
                    <a:pt x="80" y="1431"/>
                  </a:lnTo>
                  <a:lnTo>
                    <a:pt x="80" y="1440"/>
                  </a:lnTo>
                  <a:lnTo>
                    <a:pt x="115" y="1440"/>
                  </a:lnTo>
                  <a:lnTo>
                    <a:pt x="115" y="1446"/>
                  </a:lnTo>
                  <a:lnTo>
                    <a:pt x="152" y="1446"/>
                  </a:lnTo>
                  <a:lnTo>
                    <a:pt x="152" y="1462"/>
                  </a:lnTo>
                  <a:lnTo>
                    <a:pt x="197" y="1462"/>
                  </a:lnTo>
                  <a:lnTo>
                    <a:pt x="197" y="1468"/>
                  </a:lnTo>
                  <a:lnTo>
                    <a:pt x="233" y="1468"/>
                  </a:lnTo>
                  <a:lnTo>
                    <a:pt x="233" y="1477"/>
                  </a:lnTo>
                  <a:lnTo>
                    <a:pt x="269" y="1477"/>
                  </a:lnTo>
                  <a:lnTo>
                    <a:pt x="269" y="1482"/>
                  </a:lnTo>
                  <a:lnTo>
                    <a:pt x="306" y="1482"/>
                  </a:lnTo>
                  <a:lnTo>
                    <a:pt x="306" y="1499"/>
                  </a:lnTo>
                  <a:lnTo>
                    <a:pt x="348" y="1499"/>
                  </a:lnTo>
                  <a:lnTo>
                    <a:pt x="348" y="1505"/>
                  </a:lnTo>
                  <a:lnTo>
                    <a:pt x="385" y="1505"/>
                  </a:lnTo>
                  <a:lnTo>
                    <a:pt x="385" y="1513"/>
                  </a:lnTo>
                  <a:lnTo>
                    <a:pt x="421" y="1513"/>
                  </a:lnTo>
                  <a:lnTo>
                    <a:pt x="421" y="1519"/>
                  </a:lnTo>
                  <a:lnTo>
                    <a:pt x="452" y="1519"/>
                  </a:lnTo>
                  <a:lnTo>
                    <a:pt x="452" y="1536"/>
                  </a:lnTo>
                  <a:lnTo>
                    <a:pt x="531" y="1536"/>
                  </a:lnTo>
                  <a:lnTo>
                    <a:pt x="531" y="1550"/>
                  </a:lnTo>
                  <a:lnTo>
                    <a:pt x="567" y="1550"/>
                  </a:lnTo>
                  <a:lnTo>
                    <a:pt x="567" y="1556"/>
                  </a:lnTo>
                  <a:lnTo>
                    <a:pt x="604" y="1556"/>
                  </a:lnTo>
                  <a:lnTo>
                    <a:pt x="604" y="1565"/>
                  </a:lnTo>
                  <a:lnTo>
                    <a:pt x="648" y="1565"/>
                  </a:lnTo>
                  <a:lnTo>
                    <a:pt x="648" y="1579"/>
                  </a:lnTo>
                  <a:lnTo>
                    <a:pt x="693" y="1579"/>
                  </a:lnTo>
                  <a:lnTo>
                    <a:pt x="693" y="1587"/>
                  </a:lnTo>
                  <a:lnTo>
                    <a:pt x="729" y="1587"/>
                  </a:lnTo>
                  <a:lnTo>
                    <a:pt x="729" y="1594"/>
                  </a:lnTo>
                  <a:lnTo>
                    <a:pt x="766" y="1594"/>
                  </a:lnTo>
                  <a:lnTo>
                    <a:pt x="766" y="1601"/>
                  </a:lnTo>
                  <a:lnTo>
                    <a:pt x="802" y="1601"/>
                  </a:lnTo>
                  <a:lnTo>
                    <a:pt x="802" y="1616"/>
                  </a:lnTo>
                  <a:lnTo>
                    <a:pt x="844" y="1616"/>
                  </a:lnTo>
                  <a:lnTo>
                    <a:pt x="844" y="1624"/>
                  </a:lnTo>
                  <a:lnTo>
                    <a:pt x="881" y="1624"/>
                  </a:lnTo>
                  <a:lnTo>
                    <a:pt x="881" y="1638"/>
                  </a:lnTo>
                  <a:lnTo>
                    <a:pt x="954" y="1638"/>
                  </a:lnTo>
                  <a:lnTo>
                    <a:pt x="954" y="1647"/>
                  </a:lnTo>
                  <a:lnTo>
                    <a:pt x="983" y="1647"/>
                  </a:lnTo>
                  <a:lnTo>
                    <a:pt x="983" y="1653"/>
                  </a:lnTo>
                  <a:lnTo>
                    <a:pt x="1035" y="1653"/>
                  </a:lnTo>
                  <a:lnTo>
                    <a:pt x="1035" y="1667"/>
                  </a:lnTo>
                  <a:lnTo>
                    <a:pt x="1072" y="1667"/>
                  </a:lnTo>
                  <a:lnTo>
                    <a:pt x="1072" y="1675"/>
                  </a:lnTo>
                  <a:lnTo>
                    <a:pt x="1100" y="1675"/>
                  </a:lnTo>
                  <a:lnTo>
                    <a:pt x="1100" y="1684"/>
                  </a:lnTo>
                  <a:lnTo>
                    <a:pt x="1136" y="1684"/>
                  </a:lnTo>
                  <a:lnTo>
                    <a:pt x="1136" y="1698"/>
                  </a:lnTo>
                  <a:lnTo>
                    <a:pt x="1187" y="1698"/>
                  </a:lnTo>
                  <a:lnTo>
                    <a:pt x="1187" y="1704"/>
                  </a:lnTo>
                  <a:lnTo>
                    <a:pt x="1218" y="1704"/>
                  </a:lnTo>
                  <a:lnTo>
                    <a:pt x="1218" y="1712"/>
                  </a:lnTo>
                  <a:lnTo>
                    <a:pt x="1253" y="1712"/>
                  </a:lnTo>
                  <a:lnTo>
                    <a:pt x="1253" y="1720"/>
                  </a:lnTo>
                  <a:lnTo>
                    <a:pt x="1290" y="1720"/>
                  </a:lnTo>
                  <a:lnTo>
                    <a:pt x="1290" y="1735"/>
                  </a:lnTo>
                  <a:lnTo>
                    <a:pt x="1333" y="1735"/>
                  </a:lnTo>
                  <a:lnTo>
                    <a:pt x="1333" y="1741"/>
                  </a:lnTo>
                  <a:lnTo>
                    <a:pt x="1369" y="1741"/>
                  </a:lnTo>
                  <a:lnTo>
                    <a:pt x="1369" y="1757"/>
                  </a:lnTo>
                  <a:lnTo>
                    <a:pt x="1442" y="1757"/>
                  </a:lnTo>
                  <a:lnTo>
                    <a:pt x="1442" y="1763"/>
                  </a:lnTo>
                  <a:lnTo>
                    <a:pt x="1486" y="1763"/>
                  </a:lnTo>
                  <a:lnTo>
                    <a:pt x="1486" y="1772"/>
                  </a:lnTo>
                  <a:lnTo>
                    <a:pt x="1523" y="1772"/>
                  </a:lnTo>
                  <a:lnTo>
                    <a:pt x="1523" y="1786"/>
                  </a:lnTo>
                  <a:lnTo>
                    <a:pt x="1560" y="1786"/>
                  </a:lnTo>
                  <a:lnTo>
                    <a:pt x="1560" y="1794"/>
                  </a:lnTo>
                  <a:lnTo>
                    <a:pt x="1601" y="1794"/>
                  </a:lnTo>
                  <a:lnTo>
                    <a:pt x="1601" y="1800"/>
                  </a:lnTo>
                  <a:lnTo>
                    <a:pt x="1638" y="1800"/>
                  </a:lnTo>
                  <a:lnTo>
                    <a:pt x="1638" y="1814"/>
                  </a:lnTo>
                  <a:lnTo>
                    <a:pt x="1675" y="1814"/>
                  </a:lnTo>
                  <a:lnTo>
                    <a:pt x="1675" y="1823"/>
                  </a:lnTo>
                  <a:lnTo>
                    <a:pt x="1719" y="1823"/>
                  </a:lnTo>
                  <a:lnTo>
                    <a:pt x="1719" y="1829"/>
                  </a:lnTo>
                  <a:lnTo>
                    <a:pt x="1756" y="1829"/>
                  </a:lnTo>
                  <a:lnTo>
                    <a:pt x="1756" y="1845"/>
                  </a:lnTo>
                  <a:lnTo>
                    <a:pt x="1784" y="1845"/>
                  </a:lnTo>
                  <a:lnTo>
                    <a:pt x="1784" y="1851"/>
                  </a:lnTo>
                  <a:lnTo>
                    <a:pt x="1836" y="1851"/>
                  </a:lnTo>
                  <a:lnTo>
                    <a:pt x="1836" y="1845"/>
                  </a:lnTo>
                  <a:lnTo>
                    <a:pt x="1843" y="1845"/>
                  </a:lnTo>
                  <a:lnTo>
                    <a:pt x="1843" y="1800"/>
                  </a:lnTo>
                  <a:lnTo>
                    <a:pt x="1851" y="1800"/>
                  </a:lnTo>
                  <a:lnTo>
                    <a:pt x="1851" y="1772"/>
                  </a:lnTo>
                  <a:lnTo>
                    <a:pt x="1856" y="1772"/>
                  </a:lnTo>
                  <a:lnTo>
                    <a:pt x="1856" y="1757"/>
                  </a:lnTo>
                  <a:lnTo>
                    <a:pt x="1873" y="1757"/>
                  </a:lnTo>
                  <a:lnTo>
                    <a:pt x="1873" y="1712"/>
                  </a:lnTo>
                  <a:lnTo>
                    <a:pt x="1879" y="1712"/>
                  </a:lnTo>
                  <a:lnTo>
                    <a:pt x="1879" y="1684"/>
                  </a:lnTo>
                  <a:lnTo>
                    <a:pt x="1893" y="1684"/>
                  </a:lnTo>
                  <a:lnTo>
                    <a:pt x="1893" y="1667"/>
                  </a:lnTo>
                  <a:lnTo>
                    <a:pt x="1901" y="1667"/>
                  </a:lnTo>
                  <a:lnTo>
                    <a:pt x="1901" y="1638"/>
                  </a:lnTo>
                  <a:lnTo>
                    <a:pt x="1910" y="1638"/>
                  </a:lnTo>
                  <a:lnTo>
                    <a:pt x="1910" y="1624"/>
                  </a:lnTo>
                  <a:lnTo>
                    <a:pt x="1915" y="1624"/>
                  </a:lnTo>
                  <a:lnTo>
                    <a:pt x="1915" y="1587"/>
                  </a:lnTo>
                  <a:lnTo>
                    <a:pt x="1930" y="1587"/>
                  </a:lnTo>
                  <a:lnTo>
                    <a:pt x="1930" y="1565"/>
                  </a:lnTo>
                  <a:lnTo>
                    <a:pt x="1938" y="1565"/>
                  </a:lnTo>
                  <a:lnTo>
                    <a:pt x="1938" y="1536"/>
                  </a:lnTo>
                  <a:lnTo>
                    <a:pt x="1952" y="1536"/>
                  </a:lnTo>
                  <a:lnTo>
                    <a:pt x="1952" y="1482"/>
                  </a:lnTo>
                  <a:lnTo>
                    <a:pt x="1966" y="1482"/>
                  </a:lnTo>
                  <a:lnTo>
                    <a:pt x="1966" y="1468"/>
                  </a:lnTo>
                  <a:lnTo>
                    <a:pt x="1974" y="1468"/>
                  </a:lnTo>
                  <a:lnTo>
                    <a:pt x="1974" y="1440"/>
                  </a:lnTo>
                  <a:lnTo>
                    <a:pt x="1982" y="1440"/>
                  </a:lnTo>
                  <a:lnTo>
                    <a:pt x="1982" y="1425"/>
                  </a:lnTo>
                  <a:lnTo>
                    <a:pt x="1988" y="1425"/>
                  </a:lnTo>
                  <a:lnTo>
                    <a:pt x="1988" y="413"/>
                  </a:lnTo>
                  <a:lnTo>
                    <a:pt x="1952" y="413"/>
                  </a:lnTo>
                  <a:lnTo>
                    <a:pt x="1952" y="406"/>
                  </a:lnTo>
                  <a:lnTo>
                    <a:pt x="1910" y="406"/>
                  </a:lnTo>
                  <a:lnTo>
                    <a:pt x="1910" y="391"/>
                  </a:lnTo>
                  <a:lnTo>
                    <a:pt x="1873" y="391"/>
                  </a:lnTo>
                  <a:lnTo>
                    <a:pt x="1873" y="384"/>
                  </a:lnTo>
                  <a:lnTo>
                    <a:pt x="1836" y="384"/>
                  </a:lnTo>
                  <a:lnTo>
                    <a:pt x="1836" y="375"/>
                  </a:lnTo>
                  <a:lnTo>
                    <a:pt x="1784" y="375"/>
                  </a:lnTo>
                  <a:lnTo>
                    <a:pt x="1784" y="369"/>
                  </a:lnTo>
                  <a:lnTo>
                    <a:pt x="1756" y="369"/>
                  </a:lnTo>
                  <a:lnTo>
                    <a:pt x="1756" y="355"/>
                  </a:lnTo>
                  <a:lnTo>
                    <a:pt x="1705" y="355"/>
                  </a:lnTo>
                  <a:lnTo>
                    <a:pt x="1705" y="347"/>
                  </a:lnTo>
                  <a:lnTo>
                    <a:pt x="1669" y="347"/>
                  </a:lnTo>
                  <a:lnTo>
                    <a:pt x="1669" y="338"/>
                  </a:lnTo>
                  <a:lnTo>
                    <a:pt x="1623" y="338"/>
                  </a:lnTo>
                  <a:lnTo>
                    <a:pt x="1623" y="332"/>
                  </a:lnTo>
                  <a:lnTo>
                    <a:pt x="1588" y="332"/>
                  </a:lnTo>
                  <a:lnTo>
                    <a:pt x="1588" y="324"/>
                  </a:lnTo>
                  <a:lnTo>
                    <a:pt x="1545" y="324"/>
                  </a:lnTo>
                  <a:lnTo>
                    <a:pt x="1545" y="318"/>
                  </a:lnTo>
                  <a:lnTo>
                    <a:pt x="1508" y="318"/>
                  </a:lnTo>
                  <a:lnTo>
                    <a:pt x="1508" y="310"/>
                  </a:lnTo>
                  <a:lnTo>
                    <a:pt x="1464" y="310"/>
                  </a:lnTo>
                  <a:lnTo>
                    <a:pt x="1464" y="296"/>
                  </a:lnTo>
                  <a:lnTo>
                    <a:pt x="1427" y="296"/>
                  </a:lnTo>
                  <a:lnTo>
                    <a:pt x="1427" y="287"/>
                  </a:lnTo>
                  <a:lnTo>
                    <a:pt x="1383" y="287"/>
                  </a:lnTo>
                  <a:lnTo>
                    <a:pt x="1383" y="272"/>
                  </a:lnTo>
                  <a:lnTo>
                    <a:pt x="1305" y="272"/>
                  </a:lnTo>
                  <a:lnTo>
                    <a:pt x="1305" y="259"/>
                  </a:lnTo>
                  <a:lnTo>
                    <a:pt x="1268" y="259"/>
                  </a:lnTo>
                  <a:lnTo>
                    <a:pt x="1268" y="250"/>
                  </a:lnTo>
                  <a:lnTo>
                    <a:pt x="1231" y="250"/>
                  </a:lnTo>
                  <a:lnTo>
                    <a:pt x="1231" y="236"/>
                  </a:lnTo>
                  <a:lnTo>
                    <a:pt x="1187" y="236"/>
                  </a:lnTo>
                  <a:lnTo>
                    <a:pt x="1187" y="228"/>
                  </a:lnTo>
                  <a:lnTo>
                    <a:pt x="1150" y="228"/>
                  </a:lnTo>
                  <a:lnTo>
                    <a:pt x="1150" y="222"/>
                  </a:lnTo>
                  <a:lnTo>
                    <a:pt x="1100" y="222"/>
                  </a:lnTo>
                  <a:lnTo>
                    <a:pt x="1100" y="213"/>
                  </a:lnTo>
                  <a:lnTo>
                    <a:pt x="1072" y="213"/>
                  </a:lnTo>
                  <a:lnTo>
                    <a:pt x="1072" y="208"/>
                  </a:lnTo>
                  <a:lnTo>
                    <a:pt x="1018" y="208"/>
                  </a:lnTo>
                  <a:lnTo>
                    <a:pt x="1018" y="199"/>
                  </a:lnTo>
                  <a:lnTo>
                    <a:pt x="983" y="199"/>
                  </a:lnTo>
                  <a:lnTo>
                    <a:pt x="983" y="184"/>
                  </a:lnTo>
                  <a:lnTo>
                    <a:pt x="940" y="184"/>
                  </a:lnTo>
                  <a:lnTo>
                    <a:pt x="940" y="177"/>
                  </a:lnTo>
                  <a:lnTo>
                    <a:pt x="903" y="177"/>
                  </a:lnTo>
                  <a:lnTo>
                    <a:pt x="903" y="171"/>
                  </a:lnTo>
                  <a:lnTo>
                    <a:pt x="859" y="171"/>
                  </a:lnTo>
                  <a:lnTo>
                    <a:pt x="859" y="154"/>
                  </a:lnTo>
                  <a:lnTo>
                    <a:pt x="822" y="154"/>
                  </a:lnTo>
                  <a:lnTo>
                    <a:pt x="822" y="148"/>
                  </a:lnTo>
                  <a:lnTo>
                    <a:pt x="780" y="148"/>
                  </a:lnTo>
                  <a:lnTo>
                    <a:pt x="780" y="140"/>
                  </a:lnTo>
                  <a:lnTo>
                    <a:pt x="743" y="140"/>
                  </a:lnTo>
                  <a:lnTo>
                    <a:pt x="743" y="133"/>
                  </a:lnTo>
                  <a:lnTo>
                    <a:pt x="698" y="133"/>
                  </a:lnTo>
                  <a:lnTo>
                    <a:pt x="698" y="118"/>
                  </a:lnTo>
                  <a:lnTo>
                    <a:pt x="663" y="118"/>
                  </a:lnTo>
                  <a:lnTo>
                    <a:pt x="663" y="111"/>
                  </a:lnTo>
                  <a:lnTo>
                    <a:pt x="583" y="111"/>
                  </a:lnTo>
                  <a:lnTo>
                    <a:pt x="583" y="96"/>
                  </a:lnTo>
                  <a:lnTo>
                    <a:pt x="531" y="96"/>
                  </a:lnTo>
                  <a:lnTo>
                    <a:pt x="531" y="89"/>
                  </a:lnTo>
                  <a:lnTo>
                    <a:pt x="502" y="89"/>
                  </a:lnTo>
                  <a:lnTo>
                    <a:pt x="502" y="80"/>
                  </a:lnTo>
                  <a:lnTo>
                    <a:pt x="452" y="80"/>
                  </a:lnTo>
                  <a:lnTo>
                    <a:pt x="452" y="66"/>
                  </a:lnTo>
                  <a:lnTo>
                    <a:pt x="421" y="66"/>
                  </a:lnTo>
                  <a:lnTo>
                    <a:pt x="421" y="59"/>
                  </a:lnTo>
                  <a:lnTo>
                    <a:pt x="371" y="59"/>
                  </a:lnTo>
                  <a:lnTo>
                    <a:pt x="371" y="52"/>
                  </a:lnTo>
                  <a:lnTo>
                    <a:pt x="334" y="52"/>
                  </a:lnTo>
                  <a:lnTo>
                    <a:pt x="334" y="37"/>
                  </a:lnTo>
                  <a:lnTo>
                    <a:pt x="291" y="37"/>
                  </a:lnTo>
                  <a:lnTo>
                    <a:pt x="291" y="28"/>
                  </a:lnTo>
                  <a:lnTo>
                    <a:pt x="256" y="28"/>
                  </a:lnTo>
                  <a:lnTo>
                    <a:pt x="256" y="23"/>
                  </a:lnTo>
                  <a:lnTo>
                    <a:pt x="219" y="23"/>
                  </a:lnTo>
                  <a:lnTo>
                    <a:pt x="219" y="15"/>
                  </a:lnTo>
                  <a:lnTo>
                    <a:pt x="174" y="15"/>
                  </a:lnTo>
                  <a:lnTo>
                    <a:pt x="174" y="0"/>
                  </a:lnTo>
                  <a:lnTo>
                    <a:pt x="138" y="0"/>
                  </a:lnTo>
                  <a:close/>
                </a:path>
              </a:pathLst>
            </a:custGeom>
            <a:solidFill>
              <a:srgbClr val="0202A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1" name="Google Shape;691;p10"/>
            <p:cNvSpPr/>
            <p:nvPr/>
          </p:nvSpPr>
          <p:spPr>
            <a:xfrm>
              <a:off x="4837" y="1859"/>
              <a:ext cx="185" cy="142"/>
            </a:xfrm>
            <a:custGeom>
              <a:avLst/>
              <a:gdLst/>
              <a:ahLst/>
              <a:cxnLst/>
              <a:rect l="l" t="t" r="r" b="b"/>
              <a:pathLst>
                <a:path w="1859" h="1851" extrusionOk="0">
                  <a:moveTo>
                    <a:pt x="82" y="0"/>
                  </a:moveTo>
                  <a:lnTo>
                    <a:pt x="82" y="28"/>
                  </a:lnTo>
                  <a:lnTo>
                    <a:pt x="74" y="28"/>
                  </a:lnTo>
                  <a:lnTo>
                    <a:pt x="74" y="59"/>
                  </a:lnTo>
                  <a:lnTo>
                    <a:pt x="68" y="59"/>
                  </a:lnTo>
                  <a:lnTo>
                    <a:pt x="68" y="89"/>
                  </a:lnTo>
                  <a:lnTo>
                    <a:pt x="59" y="89"/>
                  </a:lnTo>
                  <a:lnTo>
                    <a:pt x="59" y="111"/>
                  </a:lnTo>
                  <a:lnTo>
                    <a:pt x="46" y="111"/>
                  </a:lnTo>
                  <a:lnTo>
                    <a:pt x="46" y="133"/>
                  </a:lnTo>
                  <a:lnTo>
                    <a:pt x="37" y="133"/>
                  </a:lnTo>
                  <a:lnTo>
                    <a:pt x="37" y="184"/>
                  </a:lnTo>
                  <a:lnTo>
                    <a:pt x="24" y="184"/>
                  </a:lnTo>
                  <a:lnTo>
                    <a:pt x="24" y="208"/>
                  </a:lnTo>
                  <a:lnTo>
                    <a:pt x="17" y="208"/>
                  </a:lnTo>
                  <a:lnTo>
                    <a:pt x="17" y="228"/>
                  </a:lnTo>
                  <a:lnTo>
                    <a:pt x="0" y="228"/>
                  </a:lnTo>
                  <a:lnTo>
                    <a:pt x="0" y="1431"/>
                  </a:lnTo>
                  <a:lnTo>
                    <a:pt x="24" y="1431"/>
                  </a:lnTo>
                  <a:lnTo>
                    <a:pt x="24" y="1440"/>
                  </a:lnTo>
                  <a:lnTo>
                    <a:pt x="59" y="1440"/>
                  </a:lnTo>
                  <a:lnTo>
                    <a:pt x="59" y="1446"/>
                  </a:lnTo>
                  <a:lnTo>
                    <a:pt x="96" y="1446"/>
                  </a:lnTo>
                  <a:lnTo>
                    <a:pt x="96" y="1462"/>
                  </a:lnTo>
                  <a:lnTo>
                    <a:pt x="141" y="1462"/>
                  </a:lnTo>
                  <a:lnTo>
                    <a:pt x="141" y="1468"/>
                  </a:lnTo>
                  <a:lnTo>
                    <a:pt x="177" y="1468"/>
                  </a:lnTo>
                  <a:lnTo>
                    <a:pt x="177" y="1477"/>
                  </a:lnTo>
                  <a:lnTo>
                    <a:pt x="213" y="1477"/>
                  </a:lnTo>
                  <a:lnTo>
                    <a:pt x="213" y="1482"/>
                  </a:lnTo>
                  <a:lnTo>
                    <a:pt x="250" y="1482"/>
                  </a:lnTo>
                  <a:lnTo>
                    <a:pt x="250" y="1499"/>
                  </a:lnTo>
                  <a:lnTo>
                    <a:pt x="292" y="1499"/>
                  </a:lnTo>
                  <a:lnTo>
                    <a:pt x="292" y="1505"/>
                  </a:lnTo>
                  <a:lnTo>
                    <a:pt x="329" y="1505"/>
                  </a:lnTo>
                  <a:lnTo>
                    <a:pt x="329" y="1513"/>
                  </a:lnTo>
                  <a:lnTo>
                    <a:pt x="365" y="1513"/>
                  </a:lnTo>
                  <a:lnTo>
                    <a:pt x="365" y="1519"/>
                  </a:lnTo>
                  <a:lnTo>
                    <a:pt x="396" y="1519"/>
                  </a:lnTo>
                  <a:lnTo>
                    <a:pt x="396" y="1536"/>
                  </a:lnTo>
                  <a:lnTo>
                    <a:pt x="475" y="1536"/>
                  </a:lnTo>
                  <a:lnTo>
                    <a:pt x="475" y="1550"/>
                  </a:lnTo>
                  <a:lnTo>
                    <a:pt x="511" y="1550"/>
                  </a:lnTo>
                  <a:lnTo>
                    <a:pt x="511" y="1556"/>
                  </a:lnTo>
                  <a:lnTo>
                    <a:pt x="548" y="1556"/>
                  </a:lnTo>
                  <a:lnTo>
                    <a:pt x="548" y="1565"/>
                  </a:lnTo>
                  <a:lnTo>
                    <a:pt x="592" y="1565"/>
                  </a:lnTo>
                  <a:lnTo>
                    <a:pt x="592" y="1579"/>
                  </a:lnTo>
                  <a:lnTo>
                    <a:pt x="637" y="1579"/>
                  </a:lnTo>
                  <a:lnTo>
                    <a:pt x="637" y="1587"/>
                  </a:lnTo>
                  <a:lnTo>
                    <a:pt x="673" y="1587"/>
                  </a:lnTo>
                  <a:lnTo>
                    <a:pt x="673" y="1594"/>
                  </a:lnTo>
                  <a:lnTo>
                    <a:pt x="710" y="1594"/>
                  </a:lnTo>
                  <a:lnTo>
                    <a:pt x="710" y="1601"/>
                  </a:lnTo>
                  <a:lnTo>
                    <a:pt x="746" y="1601"/>
                  </a:lnTo>
                  <a:lnTo>
                    <a:pt x="746" y="1616"/>
                  </a:lnTo>
                  <a:lnTo>
                    <a:pt x="788" y="1616"/>
                  </a:lnTo>
                  <a:lnTo>
                    <a:pt x="788" y="1624"/>
                  </a:lnTo>
                  <a:lnTo>
                    <a:pt x="825" y="1624"/>
                  </a:lnTo>
                  <a:lnTo>
                    <a:pt x="825" y="1638"/>
                  </a:lnTo>
                  <a:lnTo>
                    <a:pt x="898" y="1638"/>
                  </a:lnTo>
                  <a:lnTo>
                    <a:pt x="898" y="1647"/>
                  </a:lnTo>
                  <a:lnTo>
                    <a:pt x="927" y="1647"/>
                  </a:lnTo>
                  <a:lnTo>
                    <a:pt x="927" y="1653"/>
                  </a:lnTo>
                  <a:lnTo>
                    <a:pt x="979" y="1653"/>
                  </a:lnTo>
                  <a:lnTo>
                    <a:pt x="979" y="1667"/>
                  </a:lnTo>
                  <a:lnTo>
                    <a:pt x="1016" y="1667"/>
                  </a:lnTo>
                  <a:lnTo>
                    <a:pt x="1016" y="1675"/>
                  </a:lnTo>
                  <a:lnTo>
                    <a:pt x="1044" y="1675"/>
                  </a:lnTo>
                  <a:lnTo>
                    <a:pt x="1044" y="1684"/>
                  </a:lnTo>
                  <a:lnTo>
                    <a:pt x="1080" y="1684"/>
                  </a:lnTo>
                  <a:lnTo>
                    <a:pt x="1080" y="1698"/>
                  </a:lnTo>
                  <a:lnTo>
                    <a:pt x="1131" y="1698"/>
                  </a:lnTo>
                  <a:lnTo>
                    <a:pt x="1131" y="1704"/>
                  </a:lnTo>
                  <a:lnTo>
                    <a:pt x="1162" y="1704"/>
                  </a:lnTo>
                  <a:lnTo>
                    <a:pt x="1162" y="1712"/>
                  </a:lnTo>
                  <a:lnTo>
                    <a:pt x="1197" y="1712"/>
                  </a:lnTo>
                  <a:lnTo>
                    <a:pt x="1197" y="1720"/>
                  </a:lnTo>
                  <a:lnTo>
                    <a:pt x="1234" y="1720"/>
                  </a:lnTo>
                  <a:lnTo>
                    <a:pt x="1234" y="1735"/>
                  </a:lnTo>
                  <a:lnTo>
                    <a:pt x="1277" y="1735"/>
                  </a:lnTo>
                  <a:lnTo>
                    <a:pt x="1277" y="1741"/>
                  </a:lnTo>
                  <a:lnTo>
                    <a:pt x="1313" y="1741"/>
                  </a:lnTo>
                  <a:lnTo>
                    <a:pt x="1313" y="1757"/>
                  </a:lnTo>
                  <a:lnTo>
                    <a:pt x="1386" y="1757"/>
                  </a:lnTo>
                  <a:lnTo>
                    <a:pt x="1386" y="1763"/>
                  </a:lnTo>
                  <a:lnTo>
                    <a:pt x="1430" y="1763"/>
                  </a:lnTo>
                  <a:lnTo>
                    <a:pt x="1430" y="1772"/>
                  </a:lnTo>
                  <a:lnTo>
                    <a:pt x="1467" y="1772"/>
                  </a:lnTo>
                  <a:lnTo>
                    <a:pt x="1467" y="1786"/>
                  </a:lnTo>
                  <a:lnTo>
                    <a:pt x="1504" y="1786"/>
                  </a:lnTo>
                  <a:lnTo>
                    <a:pt x="1504" y="1794"/>
                  </a:lnTo>
                  <a:lnTo>
                    <a:pt x="1545" y="1794"/>
                  </a:lnTo>
                  <a:lnTo>
                    <a:pt x="1545" y="1800"/>
                  </a:lnTo>
                  <a:lnTo>
                    <a:pt x="1582" y="1800"/>
                  </a:lnTo>
                  <a:lnTo>
                    <a:pt x="1582" y="1814"/>
                  </a:lnTo>
                  <a:lnTo>
                    <a:pt x="1619" y="1814"/>
                  </a:lnTo>
                  <a:lnTo>
                    <a:pt x="1619" y="1823"/>
                  </a:lnTo>
                  <a:lnTo>
                    <a:pt x="1663" y="1823"/>
                  </a:lnTo>
                  <a:lnTo>
                    <a:pt x="1663" y="1829"/>
                  </a:lnTo>
                  <a:lnTo>
                    <a:pt x="1700" y="1829"/>
                  </a:lnTo>
                  <a:lnTo>
                    <a:pt x="1700" y="1845"/>
                  </a:lnTo>
                  <a:lnTo>
                    <a:pt x="1728" y="1845"/>
                  </a:lnTo>
                  <a:lnTo>
                    <a:pt x="1728" y="1851"/>
                  </a:lnTo>
                  <a:lnTo>
                    <a:pt x="1780" y="1851"/>
                  </a:lnTo>
                  <a:lnTo>
                    <a:pt x="1780" y="1845"/>
                  </a:lnTo>
                  <a:lnTo>
                    <a:pt x="1787" y="1845"/>
                  </a:lnTo>
                  <a:lnTo>
                    <a:pt x="1787" y="1800"/>
                  </a:lnTo>
                  <a:lnTo>
                    <a:pt x="1795" y="1800"/>
                  </a:lnTo>
                  <a:lnTo>
                    <a:pt x="1795" y="1772"/>
                  </a:lnTo>
                  <a:lnTo>
                    <a:pt x="1800" y="1772"/>
                  </a:lnTo>
                  <a:lnTo>
                    <a:pt x="1800" y="1757"/>
                  </a:lnTo>
                  <a:lnTo>
                    <a:pt x="1817" y="1757"/>
                  </a:lnTo>
                  <a:lnTo>
                    <a:pt x="1817" y="1712"/>
                  </a:lnTo>
                  <a:lnTo>
                    <a:pt x="1823" y="1712"/>
                  </a:lnTo>
                  <a:lnTo>
                    <a:pt x="1823" y="1684"/>
                  </a:lnTo>
                  <a:lnTo>
                    <a:pt x="1837" y="1684"/>
                  </a:lnTo>
                  <a:lnTo>
                    <a:pt x="1837" y="1667"/>
                  </a:lnTo>
                  <a:lnTo>
                    <a:pt x="1845" y="1667"/>
                  </a:lnTo>
                  <a:lnTo>
                    <a:pt x="1845" y="1638"/>
                  </a:lnTo>
                  <a:lnTo>
                    <a:pt x="1854" y="1638"/>
                  </a:lnTo>
                  <a:lnTo>
                    <a:pt x="1854" y="1624"/>
                  </a:lnTo>
                  <a:lnTo>
                    <a:pt x="1859" y="1624"/>
                  </a:lnTo>
                  <a:lnTo>
                    <a:pt x="1859" y="406"/>
                  </a:lnTo>
                  <a:lnTo>
                    <a:pt x="1854" y="406"/>
                  </a:lnTo>
                  <a:lnTo>
                    <a:pt x="1854" y="391"/>
                  </a:lnTo>
                  <a:lnTo>
                    <a:pt x="1817" y="391"/>
                  </a:lnTo>
                  <a:lnTo>
                    <a:pt x="1817" y="384"/>
                  </a:lnTo>
                  <a:lnTo>
                    <a:pt x="1780" y="384"/>
                  </a:lnTo>
                  <a:lnTo>
                    <a:pt x="1780" y="375"/>
                  </a:lnTo>
                  <a:lnTo>
                    <a:pt x="1728" y="375"/>
                  </a:lnTo>
                  <a:lnTo>
                    <a:pt x="1728" y="369"/>
                  </a:lnTo>
                  <a:lnTo>
                    <a:pt x="1700" y="369"/>
                  </a:lnTo>
                  <a:lnTo>
                    <a:pt x="1700" y="355"/>
                  </a:lnTo>
                  <a:lnTo>
                    <a:pt x="1649" y="355"/>
                  </a:lnTo>
                  <a:lnTo>
                    <a:pt x="1649" y="347"/>
                  </a:lnTo>
                  <a:lnTo>
                    <a:pt x="1613" y="347"/>
                  </a:lnTo>
                  <a:lnTo>
                    <a:pt x="1613" y="338"/>
                  </a:lnTo>
                  <a:lnTo>
                    <a:pt x="1567" y="338"/>
                  </a:lnTo>
                  <a:lnTo>
                    <a:pt x="1567" y="332"/>
                  </a:lnTo>
                  <a:lnTo>
                    <a:pt x="1532" y="332"/>
                  </a:lnTo>
                  <a:lnTo>
                    <a:pt x="1532" y="324"/>
                  </a:lnTo>
                  <a:lnTo>
                    <a:pt x="1489" y="324"/>
                  </a:lnTo>
                  <a:lnTo>
                    <a:pt x="1489" y="318"/>
                  </a:lnTo>
                  <a:lnTo>
                    <a:pt x="1452" y="318"/>
                  </a:lnTo>
                  <a:lnTo>
                    <a:pt x="1452" y="310"/>
                  </a:lnTo>
                  <a:lnTo>
                    <a:pt x="1408" y="310"/>
                  </a:lnTo>
                  <a:lnTo>
                    <a:pt x="1408" y="296"/>
                  </a:lnTo>
                  <a:lnTo>
                    <a:pt x="1371" y="296"/>
                  </a:lnTo>
                  <a:lnTo>
                    <a:pt x="1371" y="287"/>
                  </a:lnTo>
                  <a:lnTo>
                    <a:pt x="1327" y="287"/>
                  </a:lnTo>
                  <a:lnTo>
                    <a:pt x="1327" y="272"/>
                  </a:lnTo>
                  <a:lnTo>
                    <a:pt x="1249" y="272"/>
                  </a:lnTo>
                  <a:lnTo>
                    <a:pt x="1249" y="259"/>
                  </a:lnTo>
                  <a:lnTo>
                    <a:pt x="1212" y="259"/>
                  </a:lnTo>
                  <a:lnTo>
                    <a:pt x="1212" y="250"/>
                  </a:lnTo>
                  <a:lnTo>
                    <a:pt x="1175" y="250"/>
                  </a:lnTo>
                  <a:lnTo>
                    <a:pt x="1175" y="236"/>
                  </a:lnTo>
                  <a:lnTo>
                    <a:pt x="1131" y="236"/>
                  </a:lnTo>
                  <a:lnTo>
                    <a:pt x="1131" y="228"/>
                  </a:lnTo>
                  <a:lnTo>
                    <a:pt x="1094" y="228"/>
                  </a:lnTo>
                  <a:lnTo>
                    <a:pt x="1094" y="222"/>
                  </a:lnTo>
                  <a:lnTo>
                    <a:pt x="1044" y="222"/>
                  </a:lnTo>
                  <a:lnTo>
                    <a:pt x="1044" y="213"/>
                  </a:lnTo>
                  <a:lnTo>
                    <a:pt x="1016" y="213"/>
                  </a:lnTo>
                  <a:lnTo>
                    <a:pt x="1016" y="208"/>
                  </a:lnTo>
                  <a:lnTo>
                    <a:pt x="962" y="208"/>
                  </a:lnTo>
                  <a:lnTo>
                    <a:pt x="962" y="199"/>
                  </a:lnTo>
                  <a:lnTo>
                    <a:pt x="927" y="199"/>
                  </a:lnTo>
                  <a:lnTo>
                    <a:pt x="927" y="184"/>
                  </a:lnTo>
                  <a:lnTo>
                    <a:pt x="884" y="184"/>
                  </a:lnTo>
                  <a:lnTo>
                    <a:pt x="884" y="177"/>
                  </a:lnTo>
                  <a:lnTo>
                    <a:pt x="847" y="177"/>
                  </a:lnTo>
                  <a:lnTo>
                    <a:pt x="847" y="171"/>
                  </a:lnTo>
                  <a:lnTo>
                    <a:pt x="803" y="171"/>
                  </a:lnTo>
                  <a:lnTo>
                    <a:pt x="803" y="154"/>
                  </a:lnTo>
                  <a:lnTo>
                    <a:pt x="766" y="154"/>
                  </a:lnTo>
                  <a:lnTo>
                    <a:pt x="766" y="148"/>
                  </a:lnTo>
                  <a:lnTo>
                    <a:pt x="724" y="148"/>
                  </a:lnTo>
                  <a:lnTo>
                    <a:pt x="724" y="140"/>
                  </a:lnTo>
                  <a:lnTo>
                    <a:pt x="687" y="140"/>
                  </a:lnTo>
                  <a:lnTo>
                    <a:pt x="687" y="133"/>
                  </a:lnTo>
                  <a:lnTo>
                    <a:pt x="642" y="133"/>
                  </a:lnTo>
                  <a:lnTo>
                    <a:pt x="642" y="118"/>
                  </a:lnTo>
                  <a:lnTo>
                    <a:pt x="607" y="118"/>
                  </a:lnTo>
                  <a:lnTo>
                    <a:pt x="607" y="111"/>
                  </a:lnTo>
                  <a:lnTo>
                    <a:pt x="527" y="111"/>
                  </a:lnTo>
                  <a:lnTo>
                    <a:pt x="527" y="96"/>
                  </a:lnTo>
                  <a:lnTo>
                    <a:pt x="475" y="96"/>
                  </a:lnTo>
                  <a:lnTo>
                    <a:pt x="475" y="89"/>
                  </a:lnTo>
                  <a:lnTo>
                    <a:pt x="446" y="89"/>
                  </a:lnTo>
                  <a:lnTo>
                    <a:pt x="446" y="80"/>
                  </a:lnTo>
                  <a:lnTo>
                    <a:pt x="396" y="80"/>
                  </a:lnTo>
                  <a:lnTo>
                    <a:pt x="396" y="66"/>
                  </a:lnTo>
                  <a:lnTo>
                    <a:pt x="365" y="66"/>
                  </a:lnTo>
                  <a:lnTo>
                    <a:pt x="365" y="59"/>
                  </a:lnTo>
                  <a:lnTo>
                    <a:pt x="315" y="59"/>
                  </a:lnTo>
                  <a:lnTo>
                    <a:pt x="315" y="52"/>
                  </a:lnTo>
                  <a:lnTo>
                    <a:pt x="278" y="52"/>
                  </a:lnTo>
                  <a:lnTo>
                    <a:pt x="278" y="37"/>
                  </a:lnTo>
                  <a:lnTo>
                    <a:pt x="235" y="37"/>
                  </a:lnTo>
                  <a:lnTo>
                    <a:pt x="235" y="28"/>
                  </a:lnTo>
                  <a:lnTo>
                    <a:pt x="200" y="28"/>
                  </a:lnTo>
                  <a:lnTo>
                    <a:pt x="200" y="23"/>
                  </a:lnTo>
                  <a:lnTo>
                    <a:pt x="163" y="23"/>
                  </a:lnTo>
                  <a:lnTo>
                    <a:pt x="163" y="15"/>
                  </a:lnTo>
                  <a:lnTo>
                    <a:pt x="118" y="15"/>
                  </a:lnTo>
                  <a:lnTo>
                    <a:pt x="118" y="0"/>
                  </a:lnTo>
                  <a:lnTo>
                    <a:pt x="82" y="0"/>
                  </a:lnTo>
                  <a:close/>
                </a:path>
              </a:pathLst>
            </a:custGeom>
            <a:solidFill>
              <a:srgbClr val="0202A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2" name="Google Shape;692;p10"/>
            <p:cNvSpPr/>
            <p:nvPr/>
          </p:nvSpPr>
          <p:spPr>
            <a:xfrm>
              <a:off x="4844" y="1864"/>
              <a:ext cx="173" cy="134"/>
            </a:xfrm>
            <a:custGeom>
              <a:avLst/>
              <a:gdLst/>
              <a:ahLst/>
              <a:cxnLst/>
              <a:rect l="l" t="t" r="r" b="b"/>
              <a:pathLst>
                <a:path w="1726" h="1741" extrusionOk="0">
                  <a:moveTo>
                    <a:pt x="0" y="0"/>
                  </a:moveTo>
                  <a:lnTo>
                    <a:pt x="0" y="1387"/>
                  </a:lnTo>
                  <a:lnTo>
                    <a:pt x="22" y="1387"/>
                  </a:lnTo>
                  <a:lnTo>
                    <a:pt x="22" y="1403"/>
                  </a:lnTo>
                  <a:lnTo>
                    <a:pt x="67" y="1403"/>
                  </a:lnTo>
                  <a:lnTo>
                    <a:pt x="67" y="1409"/>
                  </a:lnTo>
                  <a:lnTo>
                    <a:pt x="103" y="1409"/>
                  </a:lnTo>
                  <a:lnTo>
                    <a:pt x="103" y="1418"/>
                  </a:lnTo>
                  <a:lnTo>
                    <a:pt x="139" y="1418"/>
                  </a:lnTo>
                  <a:lnTo>
                    <a:pt x="139" y="1423"/>
                  </a:lnTo>
                  <a:lnTo>
                    <a:pt x="176" y="1423"/>
                  </a:lnTo>
                  <a:lnTo>
                    <a:pt x="176" y="1440"/>
                  </a:lnTo>
                  <a:lnTo>
                    <a:pt x="218" y="1440"/>
                  </a:lnTo>
                  <a:lnTo>
                    <a:pt x="218" y="1446"/>
                  </a:lnTo>
                  <a:lnTo>
                    <a:pt x="255" y="1446"/>
                  </a:lnTo>
                  <a:lnTo>
                    <a:pt x="255" y="1454"/>
                  </a:lnTo>
                  <a:lnTo>
                    <a:pt x="291" y="1454"/>
                  </a:lnTo>
                  <a:lnTo>
                    <a:pt x="291" y="1460"/>
                  </a:lnTo>
                  <a:lnTo>
                    <a:pt x="322" y="1460"/>
                  </a:lnTo>
                  <a:lnTo>
                    <a:pt x="322" y="1477"/>
                  </a:lnTo>
                  <a:lnTo>
                    <a:pt x="401" y="1477"/>
                  </a:lnTo>
                  <a:lnTo>
                    <a:pt x="401" y="1491"/>
                  </a:lnTo>
                  <a:lnTo>
                    <a:pt x="437" y="1491"/>
                  </a:lnTo>
                  <a:lnTo>
                    <a:pt x="437" y="1497"/>
                  </a:lnTo>
                  <a:lnTo>
                    <a:pt x="474" y="1497"/>
                  </a:lnTo>
                  <a:lnTo>
                    <a:pt x="474" y="1506"/>
                  </a:lnTo>
                  <a:lnTo>
                    <a:pt x="518" y="1506"/>
                  </a:lnTo>
                  <a:lnTo>
                    <a:pt x="518" y="1520"/>
                  </a:lnTo>
                  <a:lnTo>
                    <a:pt x="563" y="1520"/>
                  </a:lnTo>
                  <a:lnTo>
                    <a:pt x="563" y="1528"/>
                  </a:lnTo>
                  <a:lnTo>
                    <a:pt x="599" y="1528"/>
                  </a:lnTo>
                  <a:lnTo>
                    <a:pt x="599" y="1535"/>
                  </a:lnTo>
                  <a:lnTo>
                    <a:pt x="636" y="1535"/>
                  </a:lnTo>
                  <a:lnTo>
                    <a:pt x="636" y="1542"/>
                  </a:lnTo>
                  <a:lnTo>
                    <a:pt x="672" y="1542"/>
                  </a:lnTo>
                  <a:lnTo>
                    <a:pt x="672" y="1557"/>
                  </a:lnTo>
                  <a:lnTo>
                    <a:pt x="714" y="1557"/>
                  </a:lnTo>
                  <a:lnTo>
                    <a:pt x="714" y="1565"/>
                  </a:lnTo>
                  <a:lnTo>
                    <a:pt x="751" y="1565"/>
                  </a:lnTo>
                  <a:lnTo>
                    <a:pt x="751" y="1579"/>
                  </a:lnTo>
                  <a:lnTo>
                    <a:pt x="824" y="1579"/>
                  </a:lnTo>
                  <a:lnTo>
                    <a:pt x="824" y="1588"/>
                  </a:lnTo>
                  <a:lnTo>
                    <a:pt x="853" y="1588"/>
                  </a:lnTo>
                  <a:lnTo>
                    <a:pt x="853" y="1594"/>
                  </a:lnTo>
                  <a:lnTo>
                    <a:pt x="905" y="1594"/>
                  </a:lnTo>
                  <a:lnTo>
                    <a:pt x="905" y="1608"/>
                  </a:lnTo>
                  <a:lnTo>
                    <a:pt x="942" y="1608"/>
                  </a:lnTo>
                  <a:lnTo>
                    <a:pt x="942" y="1616"/>
                  </a:lnTo>
                  <a:lnTo>
                    <a:pt x="970" y="1616"/>
                  </a:lnTo>
                  <a:lnTo>
                    <a:pt x="970" y="1625"/>
                  </a:lnTo>
                  <a:lnTo>
                    <a:pt x="1006" y="1625"/>
                  </a:lnTo>
                  <a:lnTo>
                    <a:pt x="1006" y="1639"/>
                  </a:lnTo>
                  <a:lnTo>
                    <a:pt x="1057" y="1639"/>
                  </a:lnTo>
                  <a:lnTo>
                    <a:pt x="1057" y="1645"/>
                  </a:lnTo>
                  <a:lnTo>
                    <a:pt x="1088" y="1645"/>
                  </a:lnTo>
                  <a:lnTo>
                    <a:pt x="1088" y="1653"/>
                  </a:lnTo>
                  <a:lnTo>
                    <a:pt x="1123" y="1653"/>
                  </a:lnTo>
                  <a:lnTo>
                    <a:pt x="1123" y="1661"/>
                  </a:lnTo>
                  <a:lnTo>
                    <a:pt x="1160" y="1661"/>
                  </a:lnTo>
                  <a:lnTo>
                    <a:pt x="1160" y="1676"/>
                  </a:lnTo>
                  <a:lnTo>
                    <a:pt x="1203" y="1676"/>
                  </a:lnTo>
                  <a:lnTo>
                    <a:pt x="1203" y="1682"/>
                  </a:lnTo>
                  <a:lnTo>
                    <a:pt x="1239" y="1682"/>
                  </a:lnTo>
                  <a:lnTo>
                    <a:pt x="1239" y="1698"/>
                  </a:lnTo>
                  <a:lnTo>
                    <a:pt x="1312" y="1698"/>
                  </a:lnTo>
                  <a:lnTo>
                    <a:pt x="1312" y="1704"/>
                  </a:lnTo>
                  <a:lnTo>
                    <a:pt x="1356" y="1704"/>
                  </a:lnTo>
                  <a:lnTo>
                    <a:pt x="1356" y="1713"/>
                  </a:lnTo>
                  <a:lnTo>
                    <a:pt x="1393" y="1713"/>
                  </a:lnTo>
                  <a:lnTo>
                    <a:pt x="1393" y="1727"/>
                  </a:lnTo>
                  <a:lnTo>
                    <a:pt x="1430" y="1727"/>
                  </a:lnTo>
                  <a:lnTo>
                    <a:pt x="1430" y="1735"/>
                  </a:lnTo>
                  <a:lnTo>
                    <a:pt x="1471" y="1735"/>
                  </a:lnTo>
                  <a:lnTo>
                    <a:pt x="1471" y="1741"/>
                  </a:lnTo>
                  <a:lnTo>
                    <a:pt x="1721" y="1741"/>
                  </a:lnTo>
                  <a:lnTo>
                    <a:pt x="1721" y="1713"/>
                  </a:lnTo>
                  <a:lnTo>
                    <a:pt x="1726" y="1713"/>
                  </a:lnTo>
                  <a:lnTo>
                    <a:pt x="1726" y="325"/>
                  </a:lnTo>
                  <a:lnTo>
                    <a:pt x="1706" y="325"/>
                  </a:lnTo>
                  <a:lnTo>
                    <a:pt x="1706" y="316"/>
                  </a:lnTo>
                  <a:lnTo>
                    <a:pt x="1654" y="316"/>
                  </a:lnTo>
                  <a:lnTo>
                    <a:pt x="1654" y="310"/>
                  </a:lnTo>
                  <a:lnTo>
                    <a:pt x="1626" y="310"/>
                  </a:lnTo>
                  <a:lnTo>
                    <a:pt x="1626" y="296"/>
                  </a:lnTo>
                  <a:lnTo>
                    <a:pt x="1575" y="296"/>
                  </a:lnTo>
                  <a:lnTo>
                    <a:pt x="1575" y="288"/>
                  </a:lnTo>
                  <a:lnTo>
                    <a:pt x="1539" y="288"/>
                  </a:lnTo>
                  <a:lnTo>
                    <a:pt x="1539" y="279"/>
                  </a:lnTo>
                  <a:lnTo>
                    <a:pt x="1493" y="279"/>
                  </a:lnTo>
                  <a:lnTo>
                    <a:pt x="1493" y="273"/>
                  </a:lnTo>
                  <a:lnTo>
                    <a:pt x="1458" y="273"/>
                  </a:lnTo>
                  <a:lnTo>
                    <a:pt x="1458" y="265"/>
                  </a:lnTo>
                  <a:lnTo>
                    <a:pt x="1415" y="265"/>
                  </a:lnTo>
                  <a:lnTo>
                    <a:pt x="1415" y="259"/>
                  </a:lnTo>
                  <a:lnTo>
                    <a:pt x="1378" y="259"/>
                  </a:lnTo>
                  <a:lnTo>
                    <a:pt x="1378" y="251"/>
                  </a:lnTo>
                  <a:lnTo>
                    <a:pt x="1334" y="251"/>
                  </a:lnTo>
                  <a:lnTo>
                    <a:pt x="1334" y="237"/>
                  </a:lnTo>
                  <a:lnTo>
                    <a:pt x="1297" y="237"/>
                  </a:lnTo>
                  <a:lnTo>
                    <a:pt x="1297" y="228"/>
                  </a:lnTo>
                  <a:lnTo>
                    <a:pt x="1253" y="228"/>
                  </a:lnTo>
                  <a:lnTo>
                    <a:pt x="1253" y="213"/>
                  </a:lnTo>
                  <a:lnTo>
                    <a:pt x="1175" y="213"/>
                  </a:lnTo>
                  <a:lnTo>
                    <a:pt x="1175" y="200"/>
                  </a:lnTo>
                  <a:lnTo>
                    <a:pt x="1138" y="200"/>
                  </a:lnTo>
                  <a:lnTo>
                    <a:pt x="1138" y="191"/>
                  </a:lnTo>
                  <a:lnTo>
                    <a:pt x="1101" y="191"/>
                  </a:lnTo>
                  <a:lnTo>
                    <a:pt x="1101" y="177"/>
                  </a:lnTo>
                  <a:lnTo>
                    <a:pt x="1057" y="177"/>
                  </a:lnTo>
                  <a:lnTo>
                    <a:pt x="1057" y="169"/>
                  </a:lnTo>
                  <a:lnTo>
                    <a:pt x="1020" y="169"/>
                  </a:lnTo>
                  <a:lnTo>
                    <a:pt x="1020" y="163"/>
                  </a:lnTo>
                  <a:lnTo>
                    <a:pt x="970" y="163"/>
                  </a:lnTo>
                  <a:lnTo>
                    <a:pt x="970" y="154"/>
                  </a:lnTo>
                  <a:lnTo>
                    <a:pt x="942" y="154"/>
                  </a:lnTo>
                  <a:lnTo>
                    <a:pt x="942" y="149"/>
                  </a:lnTo>
                  <a:lnTo>
                    <a:pt x="888" y="149"/>
                  </a:lnTo>
                  <a:lnTo>
                    <a:pt x="888" y="140"/>
                  </a:lnTo>
                  <a:lnTo>
                    <a:pt x="853" y="140"/>
                  </a:lnTo>
                  <a:lnTo>
                    <a:pt x="853" y="125"/>
                  </a:lnTo>
                  <a:lnTo>
                    <a:pt x="810" y="125"/>
                  </a:lnTo>
                  <a:lnTo>
                    <a:pt x="810" y="118"/>
                  </a:lnTo>
                  <a:lnTo>
                    <a:pt x="773" y="118"/>
                  </a:lnTo>
                  <a:lnTo>
                    <a:pt x="773" y="112"/>
                  </a:lnTo>
                  <a:lnTo>
                    <a:pt x="729" y="112"/>
                  </a:lnTo>
                  <a:lnTo>
                    <a:pt x="729" y="95"/>
                  </a:lnTo>
                  <a:lnTo>
                    <a:pt x="692" y="95"/>
                  </a:lnTo>
                  <a:lnTo>
                    <a:pt x="692" y="89"/>
                  </a:lnTo>
                  <a:lnTo>
                    <a:pt x="650" y="89"/>
                  </a:lnTo>
                  <a:lnTo>
                    <a:pt x="650" y="81"/>
                  </a:lnTo>
                  <a:lnTo>
                    <a:pt x="613" y="81"/>
                  </a:lnTo>
                  <a:lnTo>
                    <a:pt x="613" y="74"/>
                  </a:lnTo>
                  <a:lnTo>
                    <a:pt x="568" y="74"/>
                  </a:lnTo>
                  <a:lnTo>
                    <a:pt x="568" y="59"/>
                  </a:lnTo>
                  <a:lnTo>
                    <a:pt x="533" y="59"/>
                  </a:lnTo>
                  <a:lnTo>
                    <a:pt x="533" y="52"/>
                  </a:lnTo>
                  <a:lnTo>
                    <a:pt x="453" y="52"/>
                  </a:lnTo>
                  <a:lnTo>
                    <a:pt x="453" y="37"/>
                  </a:lnTo>
                  <a:lnTo>
                    <a:pt x="401" y="37"/>
                  </a:lnTo>
                  <a:lnTo>
                    <a:pt x="401" y="30"/>
                  </a:lnTo>
                  <a:lnTo>
                    <a:pt x="372" y="30"/>
                  </a:lnTo>
                  <a:lnTo>
                    <a:pt x="372" y="21"/>
                  </a:lnTo>
                  <a:lnTo>
                    <a:pt x="322" y="21"/>
                  </a:lnTo>
                  <a:lnTo>
                    <a:pt x="322" y="7"/>
                  </a:lnTo>
                  <a:lnTo>
                    <a:pt x="291" y="7"/>
                  </a:lnTo>
                  <a:lnTo>
                    <a:pt x="291" y="0"/>
                  </a:lnTo>
                  <a:lnTo>
                    <a:pt x="0" y="0"/>
                  </a:lnTo>
                  <a:close/>
                </a:path>
              </a:pathLst>
            </a:custGeom>
            <a:solidFill>
              <a:srgbClr val="0202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3" name="Google Shape;693;p10"/>
            <p:cNvSpPr/>
            <p:nvPr/>
          </p:nvSpPr>
          <p:spPr>
            <a:xfrm>
              <a:off x="4851" y="1868"/>
              <a:ext cx="158" cy="125"/>
            </a:xfrm>
            <a:custGeom>
              <a:avLst/>
              <a:gdLst/>
              <a:ahLst/>
              <a:cxnLst/>
              <a:rect l="l" t="t" r="r" b="b"/>
              <a:pathLst>
                <a:path w="1587" h="1617" extrusionOk="0">
                  <a:moveTo>
                    <a:pt x="0" y="0"/>
                  </a:moveTo>
                  <a:lnTo>
                    <a:pt x="0" y="1350"/>
                  </a:lnTo>
                  <a:lnTo>
                    <a:pt x="36" y="1350"/>
                  </a:lnTo>
                  <a:lnTo>
                    <a:pt x="36" y="1359"/>
                  </a:lnTo>
                  <a:lnTo>
                    <a:pt x="72" y="1359"/>
                  </a:lnTo>
                  <a:lnTo>
                    <a:pt x="72" y="1364"/>
                  </a:lnTo>
                  <a:lnTo>
                    <a:pt x="109" y="1364"/>
                  </a:lnTo>
                  <a:lnTo>
                    <a:pt x="109" y="1381"/>
                  </a:lnTo>
                  <a:lnTo>
                    <a:pt x="151" y="1381"/>
                  </a:lnTo>
                  <a:lnTo>
                    <a:pt x="151" y="1387"/>
                  </a:lnTo>
                  <a:lnTo>
                    <a:pt x="188" y="1387"/>
                  </a:lnTo>
                  <a:lnTo>
                    <a:pt x="188" y="1395"/>
                  </a:lnTo>
                  <a:lnTo>
                    <a:pt x="224" y="1395"/>
                  </a:lnTo>
                  <a:lnTo>
                    <a:pt x="224" y="1401"/>
                  </a:lnTo>
                  <a:lnTo>
                    <a:pt x="255" y="1401"/>
                  </a:lnTo>
                  <a:lnTo>
                    <a:pt x="255" y="1418"/>
                  </a:lnTo>
                  <a:lnTo>
                    <a:pt x="334" y="1418"/>
                  </a:lnTo>
                  <a:lnTo>
                    <a:pt x="334" y="1432"/>
                  </a:lnTo>
                  <a:lnTo>
                    <a:pt x="370" y="1432"/>
                  </a:lnTo>
                  <a:lnTo>
                    <a:pt x="370" y="1438"/>
                  </a:lnTo>
                  <a:lnTo>
                    <a:pt x="407" y="1438"/>
                  </a:lnTo>
                  <a:lnTo>
                    <a:pt x="407" y="1447"/>
                  </a:lnTo>
                  <a:lnTo>
                    <a:pt x="451" y="1447"/>
                  </a:lnTo>
                  <a:lnTo>
                    <a:pt x="451" y="1461"/>
                  </a:lnTo>
                  <a:lnTo>
                    <a:pt x="496" y="1461"/>
                  </a:lnTo>
                  <a:lnTo>
                    <a:pt x="496" y="1469"/>
                  </a:lnTo>
                  <a:lnTo>
                    <a:pt x="532" y="1469"/>
                  </a:lnTo>
                  <a:lnTo>
                    <a:pt x="532" y="1476"/>
                  </a:lnTo>
                  <a:lnTo>
                    <a:pt x="569" y="1476"/>
                  </a:lnTo>
                  <a:lnTo>
                    <a:pt x="569" y="1483"/>
                  </a:lnTo>
                  <a:lnTo>
                    <a:pt x="605" y="1483"/>
                  </a:lnTo>
                  <a:lnTo>
                    <a:pt x="605" y="1498"/>
                  </a:lnTo>
                  <a:lnTo>
                    <a:pt x="647" y="1498"/>
                  </a:lnTo>
                  <a:lnTo>
                    <a:pt x="647" y="1506"/>
                  </a:lnTo>
                  <a:lnTo>
                    <a:pt x="684" y="1506"/>
                  </a:lnTo>
                  <a:lnTo>
                    <a:pt x="684" y="1520"/>
                  </a:lnTo>
                  <a:lnTo>
                    <a:pt x="757" y="1520"/>
                  </a:lnTo>
                  <a:lnTo>
                    <a:pt x="757" y="1529"/>
                  </a:lnTo>
                  <a:lnTo>
                    <a:pt x="786" y="1529"/>
                  </a:lnTo>
                  <a:lnTo>
                    <a:pt x="786" y="1535"/>
                  </a:lnTo>
                  <a:lnTo>
                    <a:pt x="838" y="1535"/>
                  </a:lnTo>
                  <a:lnTo>
                    <a:pt x="838" y="1549"/>
                  </a:lnTo>
                  <a:lnTo>
                    <a:pt x="875" y="1549"/>
                  </a:lnTo>
                  <a:lnTo>
                    <a:pt x="875" y="1557"/>
                  </a:lnTo>
                  <a:lnTo>
                    <a:pt x="903" y="1557"/>
                  </a:lnTo>
                  <a:lnTo>
                    <a:pt x="903" y="1566"/>
                  </a:lnTo>
                  <a:lnTo>
                    <a:pt x="939" y="1566"/>
                  </a:lnTo>
                  <a:lnTo>
                    <a:pt x="939" y="1580"/>
                  </a:lnTo>
                  <a:lnTo>
                    <a:pt x="990" y="1580"/>
                  </a:lnTo>
                  <a:lnTo>
                    <a:pt x="990" y="1586"/>
                  </a:lnTo>
                  <a:lnTo>
                    <a:pt x="1021" y="1586"/>
                  </a:lnTo>
                  <a:lnTo>
                    <a:pt x="1021" y="1594"/>
                  </a:lnTo>
                  <a:lnTo>
                    <a:pt x="1056" y="1594"/>
                  </a:lnTo>
                  <a:lnTo>
                    <a:pt x="1056" y="1602"/>
                  </a:lnTo>
                  <a:lnTo>
                    <a:pt x="1093" y="1602"/>
                  </a:lnTo>
                  <a:lnTo>
                    <a:pt x="1093" y="1617"/>
                  </a:lnTo>
                  <a:lnTo>
                    <a:pt x="1587" y="1617"/>
                  </a:lnTo>
                  <a:lnTo>
                    <a:pt x="1587" y="251"/>
                  </a:lnTo>
                  <a:lnTo>
                    <a:pt x="1559" y="251"/>
                  </a:lnTo>
                  <a:lnTo>
                    <a:pt x="1559" y="237"/>
                  </a:lnTo>
                  <a:lnTo>
                    <a:pt x="1508" y="237"/>
                  </a:lnTo>
                  <a:lnTo>
                    <a:pt x="1508" y="229"/>
                  </a:lnTo>
                  <a:lnTo>
                    <a:pt x="1472" y="229"/>
                  </a:lnTo>
                  <a:lnTo>
                    <a:pt x="1472" y="220"/>
                  </a:lnTo>
                  <a:lnTo>
                    <a:pt x="1426" y="220"/>
                  </a:lnTo>
                  <a:lnTo>
                    <a:pt x="1426" y="214"/>
                  </a:lnTo>
                  <a:lnTo>
                    <a:pt x="1391" y="214"/>
                  </a:lnTo>
                  <a:lnTo>
                    <a:pt x="1391" y="206"/>
                  </a:lnTo>
                  <a:lnTo>
                    <a:pt x="1348" y="206"/>
                  </a:lnTo>
                  <a:lnTo>
                    <a:pt x="1348" y="200"/>
                  </a:lnTo>
                  <a:lnTo>
                    <a:pt x="1311" y="200"/>
                  </a:lnTo>
                  <a:lnTo>
                    <a:pt x="1311" y="192"/>
                  </a:lnTo>
                  <a:lnTo>
                    <a:pt x="1267" y="192"/>
                  </a:lnTo>
                  <a:lnTo>
                    <a:pt x="1267" y="178"/>
                  </a:lnTo>
                  <a:lnTo>
                    <a:pt x="1230" y="178"/>
                  </a:lnTo>
                  <a:lnTo>
                    <a:pt x="1230" y="169"/>
                  </a:lnTo>
                  <a:lnTo>
                    <a:pt x="1186" y="169"/>
                  </a:lnTo>
                  <a:lnTo>
                    <a:pt x="1186" y="154"/>
                  </a:lnTo>
                  <a:lnTo>
                    <a:pt x="1108" y="154"/>
                  </a:lnTo>
                  <a:lnTo>
                    <a:pt x="1108" y="141"/>
                  </a:lnTo>
                  <a:lnTo>
                    <a:pt x="1071" y="141"/>
                  </a:lnTo>
                  <a:lnTo>
                    <a:pt x="1071" y="132"/>
                  </a:lnTo>
                  <a:lnTo>
                    <a:pt x="1034" y="132"/>
                  </a:lnTo>
                  <a:lnTo>
                    <a:pt x="1034" y="118"/>
                  </a:lnTo>
                  <a:lnTo>
                    <a:pt x="990" y="118"/>
                  </a:lnTo>
                  <a:lnTo>
                    <a:pt x="990" y="110"/>
                  </a:lnTo>
                  <a:lnTo>
                    <a:pt x="953" y="110"/>
                  </a:lnTo>
                  <a:lnTo>
                    <a:pt x="953" y="104"/>
                  </a:lnTo>
                  <a:lnTo>
                    <a:pt x="903" y="104"/>
                  </a:lnTo>
                  <a:lnTo>
                    <a:pt x="903" y="95"/>
                  </a:lnTo>
                  <a:lnTo>
                    <a:pt x="875" y="95"/>
                  </a:lnTo>
                  <a:lnTo>
                    <a:pt x="875" y="90"/>
                  </a:lnTo>
                  <a:lnTo>
                    <a:pt x="821" y="90"/>
                  </a:lnTo>
                  <a:lnTo>
                    <a:pt x="821" y="81"/>
                  </a:lnTo>
                  <a:lnTo>
                    <a:pt x="786" y="81"/>
                  </a:lnTo>
                  <a:lnTo>
                    <a:pt x="786" y="66"/>
                  </a:lnTo>
                  <a:lnTo>
                    <a:pt x="743" y="66"/>
                  </a:lnTo>
                  <a:lnTo>
                    <a:pt x="743" y="59"/>
                  </a:lnTo>
                  <a:lnTo>
                    <a:pt x="706" y="59"/>
                  </a:lnTo>
                  <a:lnTo>
                    <a:pt x="706" y="53"/>
                  </a:lnTo>
                  <a:lnTo>
                    <a:pt x="662" y="53"/>
                  </a:lnTo>
                  <a:lnTo>
                    <a:pt x="662" y="36"/>
                  </a:lnTo>
                  <a:lnTo>
                    <a:pt x="625" y="36"/>
                  </a:lnTo>
                  <a:lnTo>
                    <a:pt x="625" y="30"/>
                  </a:lnTo>
                  <a:lnTo>
                    <a:pt x="583" y="30"/>
                  </a:lnTo>
                  <a:lnTo>
                    <a:pt x="583" y="22"/>
                  </a:lnTo>
                  <a:lnTo>
                    <a:pt x="546" y="22"/>
                  </a:lnTo>
                  <a:lnTo>
                    <a:pt x="546" y="15"/>
                  </a:lnTo>
                  <a:lnTo>
                    <a:pt x="501" y="15"/>
                  </a:lnTo>
                  <a:lnTo>
                    <a:pt x="501" y="0"/>
                  </a:lnTo>
                  <a:lnTo>
                    <a:pt x="0" y="0"/>
                  </a:lnTo>
                  <a:close/>
                </a:path>
              </a:pathLst>
            </a:custGeom>
            <a:solidFill>
              <a:srgbClr val="0202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4" name="Google Shape;694;p10"/>
            <p:cNvSpPr/>
            <p:nvPr/>
          </p:nvSpPr>
          <p:spPr>
            <a:xfrm>
              <a:off x="4858" y="1874"/>
              <a:ext cx="145" cy="113"/>
            </a:xfrm>
            <a:custGeom>
              <a:avLst/>
              <a:gdLst/>
              <a:ahLst/>
              <a:cxnLst/>
              <a:rect l="l" t="t" r="r" b="b"/>
              <a:pathLst>
                <a:path w="1450" h="1468" extrusionOk="0">
                  <a:moveTo>
                    <a:pt x="0" y="0"/>
                  </a:moveTo>
                  <a:lnTo>
                    <a:pt x="0" y="1283"/>
                  </a:lnTo>
                  <a:lnTo>
                    <a:pt x="37" y="1283"/>
                  </a:lnTo>
                  <a:lnTo>
                    <a:pt x="37" y="1300"/>
                  </a:lnTo>
                  <a:lnTo>
                    <a:pt x="79" y="1300"/>
                  </a:lnTo>
                  <a:lnTo>
                    <a:pt x="79" y="1306"/>
                  </a:lnTo>
                  <a:lnTo>
                    <a:pt x="116" y="1306"/>
                  </a:lnTo>
                  <a:lnTo>
                    <a:pt x="116" y="1314"/>
                  </a:lnTo>
                  <a:lnTo>
                    <a:pt x="152" y="1314"/>
                  </a:lnTo>
                  <a:lnTo>
                    <a:pt x="152" y="1320"/>
                  </a:lnTo>
                  <a:lnTo>
                    <a:pt x="183" y="1320"/>
                  </a:lnTo>
                  <a:lnTo>
                    <a:pt x="183" y="1337"/>
                  </a:lnTo>
                  <a:lnTo>
                    <a:pt x="262" y="1337"/>
                  </a:lnTo>
                  <a:lnTo>
                    <a:pt x="262" y="1351"/>
                  </a:lnTo>
                  <a:lnTo>
                    <a:pt x="298" y="1351"/>
                  </a:lnTo>
                  <a:lnTo>
                    <a:pt x="298" y="1357"/>
                  </a:lnTo>
                  <a:lnTo>
                    <a:pt x="335" y="1357"/>
                  </a:lnTo>
                  <a:lnTo>
                    <a:pt x="335" y="1366"/>
                  </a:lnTo>
                  <a:lnTo>
                    <a:pt x="379" y="1366"/>
                  </a:lnTo>
                  <a:lnTo>
                    <a:pt x="379" y="1380"/>
                  </a:lnTo>
                  <a:lnTo>
                    <a:pt x="424" y="1380"/>
                  </a:lnTo>
                  <a:lnTo>
                    <a:pt x="424" y="1388"/>
                  </a:lnTo>
                  <a:lnTo>
                    <a:pt x="460" y="1388"/>
                  </a:lnTo>
                  <a:lnTo>
                    <a:pt x="460" y="1395"/>
                  </a:lnTo>
                  <a:lnTo>
                    <a:pt x="497" y="1395"/>
                  </a:lnTo>
                  <a:lnTo>
                    <a:pt x="497" y="1402"/>
                  </a:lnTo>
                  <a:lnTo>
                    <a:pt x="533" y="1402"/>
                  </a:lnTo>
                  <a:lnTo>
                    <a:pt x="533" y="1417"/>
                  </a:lnTo>
                  <a:lnTo>
                    <a:pt x="575" y="1417"/>
                  </a:lnTo>
                  <a:lnTo>
                    <a:pt x="575" y="1425"/>
                  </a:lnTo>
                  <a:lnTo>
                    <a:pt x="612" y="1425"/>
                  </a:lnTo>
                  <a:lnTo>
                    <a:pt x="612" y="1439"/>
                  </a:lnTo>
                  <a:lnTo>
                    <a:pt x="685" y="1439"/>
                  </a:lnTo>
                  <a:lnTo>
                    <a:pt x="685" y="1448"/>
                  </a:lnTo>
                  <a:lnTo>
                    <a:pt x="714" y="1448"/>
                  </a:lnTo>
                  <a:lnTo>
                    <a:pt x="714" y="1454"/>
                  </a:lnTo>
                  <a:lnTo>
                    <a:pt x="766" y="1454"/>
                  </a:lnTo>
                  <a:lnTo>
                    <a:pt x="766" y="1468"/>
                  </a:lnTo>
                  <a:lnTo>
                    <a:pt x="1450" y="1468"/>
                  </a:lnTo>
                  <a:lnTo>
                    <a:pt x="1450" y="156"/>
                  </a:lnTo>
                  <a:lnTo>
                    <a:pt x="1436" y="156"/>
                  </a:lnTo>
                  <a:lnTo>
                    <a:pt x="1436" y="148"/>
                  </a:lnTo>
                  <a:lnTo>
                    <a:pt x="1400" y="148"/>
                  </a:lnTo>
                  <a:lnTo>
                    <a:pt x="1400" y="139"/>
                  </a:lnTo>
                  <a:lnTo>
                    <a:pt x="1354" y="139"/>
                  </a:lnTo>
                  <a:lnTo>
                    <a:pt x="1354" y="133"/>
                  </a:lnTo>
                  <a:lnTo>
                    <a:pt x="1319" y="133"/>
                  </a:lnTo>
                  <a:lnTo>
                    <a:pt x="1319" y="125"/>
                  </a:lnTo>
                  <a:lnTo>
                    <a:pt x="1276" y="125"/>
                  </a:lnTo>
                  <a:lnTo>
                    <a:pt x="1276" y="119"/>
                  </a:lnTo>
                  <a:lnTo>
                    <a:pt x="1239" y="119"/>
                  </a:lnTo>
                  <a:lnTo>
                    <a:pt x="1239" y="111"/>
                  </a:lnTo>
                  <a:lnTo>
                    <a:pt x="1195" y="111"/>
                  </a:lnTo>
                  <a:lnTo>
                    <a:pt x="1195" y="97"/>
                  </a:lnTo>
                  <a:lnTo>
                    <a:pt x="1158" y="97"/>
                  </a:lnTo>
                  <a:lnTo>
                    <a:pt x="1158" y="88"/>
                  </a:lnTo>
                  <a:lnTo>
                    <a:pt x="1114" y="88"/>
                  </a:lnTo>
                  <a:lnTo>
                    <a:pt x="1114" y="73"/>
                  </a:lnTo>
                  <a:lnTo>
                    <a:pt x="1036" y="73"/>
                  </a:lnTo>
                  <a:lnTo>
                    <a:pt x="1036" y="60"/>
                  </a:lnTo>
                  <a:lnTo>
                    <a:pt x="999" y="60"/>
                  </a:lnTo>
                  <a:lnTo>
                    <a:pt x="999" y="51"/>
                  </a:lnTo>
                  <a:lnTo>
                    <a:pt x="962" y="51"/>
                  </a:lnTo>
                  <a:lnTo>
                    <a:pt x="962" y="37"/>
                  </a:lnTo>
                  <a:lnTo>
                    <a:pt x="918" y="37"/>
                  </a:lnTo>
                  <a:lnTo>
                    <a:pt x="918" y="29"/>
                  </a:lnTo>
                  <a:lnTo>
                    <a:pt x="881" y="29"/>
                  </a:lnTo>
                  <a:lnTo>
                    <a:pt x="881" y="23"/>
                  </a:lnTo>
                  <a:lnTo>
                    <a:pt x="831" y="23"/>
                  </a:lnTo>
                  <a:lnTo>
                    <a:pt x="831" y="14"/>
                  </a:lnTo>
                  <a:lnTo>
                    <a:pt x="803" y="14"/>
                  </a:lnTo>
                  <a:lnTo>
                    <a:pt x="803" y="9"/>
                  </a:lnTo>
                  <a:lnTo>
                    <a:pt x="749" y="9"/>
                  </a:lnTo>
                  <a:lnTo>
                    <a:pt x="749" y="0"/>
                  </a:lnTo>
                  <a:lnTo>
                    <a:pt x="0" y="0"/>
                  </a:lnTo>
                  <a:close/>
                </a:path>
              </a:pathLst>
            </a:custGeom>
            <a:solidFill>
              <a:srgbClr val="020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5" name="Google Shape;695;p10"/>
            <p:cNvSpPr/>
            <p:nvPr/>
          </p:nvSpPr>
          <p:spPr>
            <a:xfrm>
              <a:off x="4864" y="1879"/>
              <a:ext cx="132" cy="103"/>
            </a:xfrm>
            <a:custGeom>
              <a:avLst/>
              <a:gdLst/>
              <a:ahLst/>
              <a:cxnLst/>
              <a:rect l="l" t="t" r="r" b="b"/>
              <a:pathLst>
                <a:path w="1319" h="1335" extrusionOk="0">
                  <a:moveTo>
                    <a:pt x="0" y="0"/>
                  </a:moveTo>
                  <a:lnTo>
                    <a:pt x="0" y="1240"/>
                  </a:lnTo>
                  <a:lnTo>
                    <a:pt x="20" y="1240"/>
                  </a:lnTo>
                  <a:lnTo>
                    <a:pt x="20" y="1246"/>
                  </a:lnTo>
                  <a:lnTo>
                    <a:pt x="57" y="1246"/>
                  </a:lnTo>
                  <a:lnTo>
                    <a:pt x="57" y="1254"/>
                  </a:lnTo>
                  <a:lnTo>
                    <a:pt x="93" y="1254"/>
                  </a:lnTo>
                  <a:lnTo>
                    <a:pt x="93" y="1260"/>
                  </a:lnTo>
                  <a:lnTo>
                    <a:pt x="124" y="1260"/>
                  </a:lnTo>
                  <a:lnTo>
                    <a:pt x="124" y="1277"/>
                  </a:lnTo>
                  <a:lnTo>
                    <a:pt x="203" y="1277"/>
                  </a:lnTo>
                  <a:lnTo>
                    <a:pt x="203" y="1291"/>
                  </a:lnTo>
                  <a:lnTo>
                    <a:pt x="239" y="1291"/>
                  </a:lnTo>
                  <a:lnTo>
                    <a:pt x="239" y="1297"/>
                  </a:lnTo>
                  <a:lnTo>
                    <a:pt x="276" y="1297"/>
                  </a:lnTo>
                  <a:lnTo>
                    <a:pt x="276" y="1306"/>
                  </a:lnTo>
                  <a:lnTo>
                    <a:pt x="320" y="1306"/>
                  </a:lnTo>
                  <a:lnTo>
                    <a:pt x="320" y="1320"/>
                  </a:lnTo>
                  <a:lnTo>
                    <a:pt x="365" y="1320"/>
                  </a:lnTo>
                  <a:lnTo>
                    <a:pt x="365" y="1328"/>
                  </a:lnTo>
                  <a:lnTo>
                    <a:pt x="401" y="1328"/>
                  </a:lnTo>
                  <a:lnTo>
                    <a:pt x="401" y="1335"/>
                  </a:lnTo>
                  <a:lnTo>
                    <a:pt x="1319" y="1335"/>
                  </a:lnTo>
                  <a:lnTo>
                    <a:pt x="1319" y="79"/>
                  </a:lnTo>
                  <a:lnTo>
                    <a:pt x="1295" y="79"/>
                  </a:lnTo>
                  <a:lnTo>
                    <a:pt x="1295" y="73"/>
                  </a:lnTo>
                  <a:lnTo>
                    <a:pt x="1260" y="73"/>
                  </a:lnTo>
                  <a:lnTo>
                    <a:pt x="1260" y="65"/>
                  </a:lnTo>
                  <a:lnTo>
                    <a:pt x="1217" y="65"/>
                  </a:lnTo>
                  <a:lnTo>
                    <a:pt x="1217" y="59"/>
                  </a:lnTo>
                  <a:lnTo>
                    <a:pt x="1180" y="59"/>
                  </a:lnTo>
                  <a:lnTo>
                    <a:pt x="1180" y="51"/>
                  </a:lnTo>
                  <a:lnTo>
                    <a:pt x="1136" y="51"/>
                  </a:lnTo>
                  <a:lnTo>
                    <a:pt x="1136" y="37"/>
                  </a:lnTo>
                  <a:lnTo>
                    <a:pt x="1099" y="37"/>
                  </a:lnTo>
                  <a:lnTo>
                    <a:pt x="1099" y="28"/>
                  </a:lnTo>
                  <a:lnTo>
                    <a:pt x="1055" y="28"/>
                  </a:lnTo>
                  <a:lnTo>
                    <a:pt x="1055" y="13"/>
                  </a:lnTo>
                  <a:lnTo>
                    <a:pt x="977" y="13"/>
                  </a:lnTo>
                  <a:lnTo>
                    <a:pt x="977" y="0"/>
                  </a:lnTo>
                  <a:lnTo>
                    <a:pt x="0" y="0"/>
                  </a:lnTo>
                  <a:close/>
                </a:path>
              </a:pathLst>
            </a:custGeom>
            <a:solidFill>
              <a:srgbClr val="020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6" name="Google Shape;696;p10"/>
            <p:cNvSpPr/>
            <p:nvPr/>
          </p:nvSpPr>
          <p:spPr>
            <a:xfrm>
              <a:off x="4872" y="1885"/>
              <a:ext cx="118" cy="92"/>
            </a:xfrm>
            <a:custGeom>
              <a:avLst/>
              <a:gdLst/>
              <a:ahLst/>
              <a:cxnLst/>
              <a:rect l="l" t="t" r="r" b="b"/>
              <a:pathLst>
                <a:path w="1181" h="1204" extrusionOk="0">
                  <a:moveTo>
                    <a:pt x="0" y="0"/>
                  </a:moveTo>
                  <a:lnTo>
                    <a:pt x="0" y="1181"/>
                  </a:lnTo>
                  <a:lnTo>
                    <a:pt x="14" y="1181"/>
                  </a:lnTo>
                  <a:lnTo>
                    <a:pt x="14" y="1187"/>
                  </a:lnTo>
                  <a:lnTo>
                    <a:pt x="45" y="1187"/>
                  </a:lnTo>
                  <a:lnTo>
                    <a:pt x="45" y="1204"/>
                  </a:lnTo>
                  <a:lnTo>
                    <a:pt x="1181" y="1204"/>
                  </a:lnTo>
                  <a:lnTo>
                    <a:pt x="1181" y="0"/>
                  </a:lnTo>
                  <a:lnTo>
                    <a:pt x="0" y="0"/>
                  </a:lnTo>
                  <a:close/>
                </a:path>
              </a:pathLst>
            </a:custGeom>
            <a:solidFill>
              <a:srgbClr val="0202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7" name="Google Shape;697;p10"/>
            <p:cNvSpPr/>
            <p:nvPr/>
          </p:nvSpPr>
          <p:spPr>
            <a:xfrm>
              <a:off x="4877" y="1889"/>
              <a:ext cx="104" cy="81"/>
            </a:xfrm>
            <a:prstGeom prst="rect">
              <a:avLst/>
            </a:prstGeom>
            <a:solidFill>
              <a:srgbClr val="0202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8" name="Google Shape;698;p10"/>
            <p:cNvSpPr/>
            <p:nvPr/>
          </p:nvSpPr>
          <p:spPr>
            <a:xfrm>
              <a:off x="4884" y="1895"/>
              <a:ext cx="90" cy="70"/>
            </a:xfrm>
            <a:prstGeom prst="rect">
              <a:avLst/>
            </a:prstGeom>
            <a:solidFill>
              <a:srgbClr val="0202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10"/>
            <p:cNvSpPr/>
            <p:nvPr/>
          </p:nvSpPr>
          <p:spPr>
            <a:xfrm>
              <a:off x="4891" y="1900"/>
              <a:ext cx="77" cy="60"/>
            </a:xfrm>
            <a:prstGeom prst="rect">
              <a:avLst/>
            </a:prstGeom>
            <a:solidFill>
              <a:srgbClr val="020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10"/>
            <p:cNvSpPr/>
            <p:nvPr/>
          </p:nvSpPr>
          <p:spPr>
            <a:xfrm>
              <a:off x="4898" y="1906"/>
              <a:ext cx="63" cy="48"/>
            </a:xfrm>
            <a:prstGeom prst="rect">
              <a:avLst/>
            </a:prstGeom>
            <a:solidFill>
              <a:srgbClr val="0202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10"/>
            <p:cNvSpPr/>
            <p:nvPr/>
          </p:nvSpPr>
          <p:spPr>
            <a:xfrm>
              <a:off x="4904" y="1911"/>
              <a:ext cx="50" cy="38"/>
            </a:xfrm>
            <a:prstGeom prst="rect">
              <a:avLst/>
            </a:prstGeom>
            <a:solidFill>
              <a:srgbClr val="0202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2" name="Google Shape;702;p10"/>
            <p:cNvSpPr/>
            <p:nvPr/>
          </p:nvSpPr>
          <p:spPr>
            <a:xfrm>
              <a:off x="4911" y="1916"/>
              <a:ext cx="37" cy="28"/>
            </a:xfrm>
            <a:prstGeom prst="rect">
              <a:avLst/>
            </a:prstGeom>
            <a:solidFill>
              <a:srgbClr val="02020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3" name="Google Shape;703;p10"/>
            <p:cNvSpPr/>
            <p:nvPr/>
          </p:nvSpPr>
          <p:spPr>
            <a:xfrm>
              <a:off x="4918" y="1921"/>
              <a:ext cx="22" cy="17"/>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4" name="Google Shape;704;p10"/>
            <p:cNvSpPr/>
            <p:nvPr/>
          </p:nvSpPr>
          <p:spPr>
            <a:xfrm>
              <a:off x="4797" y="1859"/>
              <a:ext cx="265" cy="142"/>
            </a:xfrm>
            <a:custGeom>
              <a:avLst/>
              <a:gdLst/>
              <a:ahLst/>
              <a:cxnLst/>
              <a:rect l="l" t="t" r="r" b="b"/>
              <a:pathLst>
                <a:path w="2644" h="1845" extrusionOk="0">
                  <a:moveTo>
                    <a:pt x="474" y="0"/>
                  </a:moveTo>
                  <a:lnTo>
                    <a:pt x="0" y="1328"/>
                  </a:lnTo>
                  <a:lnTo>
                    <a:pt x="2157" y="1845"/>
                  </a:lnTo>
                  <a:lnTo>
                    <a:pt x="2172" y="1823"/>
                  </a:lnTo>
                  <a:lnTo>
                    <a:pt x="2172" y="1814"/>
                  </a:lnTo>
                  <a:lnTo>
                    <a:pt x="2179" y="1786"/>
                  </a:lnTo>
                  <a:lnTo>
                    <a:pt x="2187" y="1757"/>
                  </a:lnTo>
                  <a:lnTo>
                    <a:pt x="2209" y="1720"/>
                  </a:lnTo>
                  <a:lnTo>
                    <a:pt x="2209" y="1684"/>
                  </a:lnTo>
                  <a:lnTo>
                    <a:pt x="2229" y="1647"/>
                  </a:lnTo>
                  <a:lnTo>
                    <a:pt x="2246" y="1594"/>
                  </a:lnTo>
                  <a:lnTo>
                    <a:pt x="2266" y="1550"/>
                  </a:lnTo>
                  <a:lnTo>
                    <a:pt x="2288" y="1499"/>
                  </a:lnTo>
                  <a:lnTo>
                    <a:pt x="2302" y="1440"/>
                  </a:lnTo>
                  <a:lnTo>
                    <a:pt x="2324" y="1388"/>
                  </a:lnTo>
                  <a:lnTo>
                    <a:pt x="2347" y="1328"/>
                  </a:lnTo>
                  <a:lnTo>
                    <a:pt x="2369" y="1269"/>
                  </a:lnTo>
                  <a:lnTo>
                    <a:pt x="2390" y="1204"/>
                  </a:lnTo>
                  <a:lnTo>
                    <a:pt x="2412" y="1150"/>
                  </a:lnTo>
                  <a:lnTo>
                    <a:pt x="2434" y="1085"/>
                  </a:lnTo>
                  <a:lnTo>
                    <a:pt x="2448" y="1025"/>
                  </a:lnTo>
                  <a:lnTo>
                    <a:pt x="2484" y="965"/>
                  </a:lnTo>
                  <a:lnTo>
                    <a:pt x="2499" y="908"/>
                  </a:lnTo>
                  <a:lnTo>
                    <a:pt x="2521" y="849"/>
                  </a:lnTo>
                  <a:lnTo>
                    <a:pt x="2535" y="789"/>
                  </a:lnTo>
                  <a:lnTo>
                    <a:pt x="2551" y="753"/>
                  </a:lnTo>
                  <a:lnTo>
                    <a:pt x="2571" y="693"/>
                  </a:lnTo>
                  <a:lnTo>
                    <a:pt x="2588" y="657"/>
                  </a:lnTo>
                  <a:lnTo>
                    <a:pt x="2601" y="613"/>
                  </a:lnTo>
                  <a:lnTo>
                    <a:pt x="2616" y="576"/>
                  </a:lnTo>
                  <a:lnTo>
                    <a:pt x="2624" y="545"/>
                  </a:lnTo>
                  <a:lnTo>
                    <a:pt x="2638" y="523"/>
                  </a:lnTo>
                  <a:lnTo>
                    <a:pt x="2644" y="509"/>
                  </a:lnTo>
                  <a:lnTo>
                    <a:pt x="2644" y="486"/>
                  </a:lnTo>
                  <a:lnTo>
                    <a:pt x="474"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5" name="Google Shape;705;p10"/>
            <p:cNvSpPr/>
            <p:nvPr/>
          </p:nvSpPr>
          <p:spPr>
            <a:xfrm>
              <a:off x="5043" y="1952"/>
              <a:ext cx="44" cy="59"/>
            </a:xfrm>
            <a:custGeom>
              <a:avLst/>
              <a:gdLst/>
              <a:ahLst/>
              <a:cxnLst/>
              <a:rect l="l" t="t" r="r" b="b"/>
              <a:pathLst>
                <a:path w="437" h="761" extrusionOk="0">
                  <a:moveTo>
                    <a:pt x="241" y="0"/>
                  </a:moveTo>
                  <a:lnTo>
                    <a:pt x="0" y="702"/>
                  </a:lnTo>
                  <a:lnTo>
                    <a:pt x="182" y="761"/>
                  </a:lnTo>
                  <a:lnTo>
                    <a:pt x="437" y="52"/>
                  </a:lnTo>
                  <a:lnTo>
                    <a:pt x="241"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6" name="Google Shape;706;p10"/>
            <p:cNvSpPr/>
            <p:nvPr/>
          </p:nvSpPr>
          <p:spPr>
            <a:xfrm>
              <a:off x="5043" y="1952"/>
              <a:ext cx="44" cy="59"/>
            </a:xfrm>
            <a:custGeom>
              <a:avLst/>
              <a:gdLst/>
              <a:ahLst/>
              <a:cxnLst/>
              <a:rect l="l" t="t" r="r" b="b"/>
              <a:pathLst>
                <a:path w="437" h="761" extrusionOk="0">
                  <a:moveTo>
                    <a:pt x="241" y="0"/>
                  </a:moveTo>
                  <a:lnTo>
                    <a:pt x="0" y="702"/>
                  </a:lnTo>
                  <a:lnTo>
                    <a:pt x="182" y="761"/>
                  </a:lnTo>
                  <a:lnTo>
                    <a:pt x="437" y="52"/>
                  </a:lnTo>
                  <a:lnTo>
                    <a:pt x="24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7" name="Google Shape;707;p10"/>
            <p:cNvSpPr/>
            <p:nvPr/>
          </p:nvSpPr>
          <p:spPr>
            <a:xfrm>
              <a:off x="5070" y="1963"/>
              <a:ext cx="13" cy="14"/>
            </a:xfrm>
            <a:custGeom>
              <a:avLst/>
              <a:gdLst/>
              <a:ahLst/>
              <a:cxnLst/>
              <a:rect l="l" t="t" r="r" b="b"/>
              <a:pathLst>
                <a:path w="132" h="179" extrusionOk="0">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8" name="Google Shape;708;p10"/>
            <p:cNvSpPr/>
            <p:nvPr/>
          </p:nvSpPr>
          <p:spPr>
            <a:xfrm>
              <a:off x="5070" y="1963"/>
              <a:ext cx="13" cy="14"/>
            </a:xfrm>
            <a:custGeom>
              <a:avLst/>
              <a:gdLst/>
              <a:ahLst/>
              <a:cxnLst/>
              <a:rect l="l" t="t" r="r" b="b"/>
              <a:pathLst>
                <a:path w="132" h="179" extrusionOk="0">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9" name="Google Shape;709;p10"/>
            <p:cNvSpPr/>
            <p:nvPr/>
          </p:nvSpPr>
          <p:spPr>
            <a:xfrm>
              <a:off x="5058" y="1987"/>
              <a:ext cx="13" cy="14"/>
            </a:xfrm>
            <a:custGeom>
              <a:avLst/>
              <a:gdLst/>
              <a:ahLst/>
              <a:cxnLst/>
              <a:rect l="l" t="t" r="r" b="b"/>
              <a:pathLst>
                <a:path w="132" h="184" extrusionOk="0">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0" name="Google Shape;710;p10"/>
            <p:cNvSpPr/>
            <p:nvPr/>
          </p:nvSpPr>
          <p:spPr>
            <a:xfrm>
              <a:off x="5058" y="1987"/>
              <a:ext cx="13" cy="14"/>
            </a:xfrm>
            <a:custGeom>
              <a:avLst/>
              <a:gdLst/>
              <a:ahLst/>
              <a:cxnLst/>
              <a:rect l="l" t="t" r="r" b="b"/>
              <a:pathLst>
                <a:path w="132" h="184" extrusionOk="0">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711" name="Google Shape;711;p10"/>
            <p:cNvCxnSpPr/>
            <p:nvPr/>
          </p:nvCxnSpPr>
          <p:spPr>
            <a:xfrm flipH="1">
              <a:off x="4806" y="1680"/>
              <a:ext cx="33" cy="154"/>
            </a:xfrm>
            <a:prstGeom prst="straightConnector1">
              <a:avLst/>
            </a:prstGeom>
            <a:noFill/>
            <a:ln w="28575" cap="flat" cmpd="sng">
              <a:solidFill>
                <a:schemeClr val="dk1"/>
              </a:solidFill>
              <a:prstDash val="solid"/>
              <a:round/>
              <a:headEnd type="none" w="med" len="med"/>
              <a:tailEnd type="none" w="med" len="med"/>
            </a:ln>
          </p:spPr>
        </p:cxnSp>
      </p:grpSp>
      <p:grpSp>
        <p:nvGrpSpPr>
          <p:cNvPr id="712" name="Google Shape;712;p10"/>
          <p:cNvGrpSpPr/>
          <p:nvPr/>
        </p:nvGrpSpPr>
        <p:grpSpPr>
          <a:xfrm>
            <a:off x="2590800" y="4667250"/>
            <a:ext cx="838200" cy="762000"/>
            <a:chOff x="3696" y="1728"/>
            <a:chExt cx="528" cy="480"/>
          </a:xfrm>
        </p:grpSpPr>
        <p:grpSp>
          <p:nvGrpSpPr>
            <p:cNvPr id="713" name="Google Shape;713;p10"/>
            <p:cNvGrpSpPr/>
            <p:nvPr/>
          </p:nvGrpSpPr>
          <p:grpSpPr>
            <a:xfrm>
              <a:off x="3696" y="1882"/>
              <a:ext cx="528" cy="326"/>
              <a:chOff x="3696" y="1882"/>
              <a:chExt cx="528" cy="326"/>
            </a:xfrm>
          </p:grpSpPr>
          <p:sp>
            <p:nvSpPr>
              <p:cNvPr id="714" name="Google Shape;714;p10"/>
              <p:cNvSpPr/>
              <p:nvPr/>
            </p:nvSpPr>
            <p:spPr>
              <a:xfrm>
                <a:off x="4049" y="2052"/>
                <a:ext cx="157" cy="156"/>
              </a:xfrm>
              <a:custGeom>
                <a:avLst/>
                <a:gdLst/>
                <a:ahLst/>
                <a:cxnLst/>
                <a:rect l="l" t="t" r="r" b="b"/>
                <a:pathLst>
                  <a:path w="1567" h="2024" extrusionOk="0">
                    <a:moveTo>
                      <a:pt x="1332" y="133"/>
                    </a:moveTo>
                    <a:lnTo>
                      <a:pt x="647" y="997"/>
                    </a:lnTo>
                    <a:lnTo>
                      <a:pt x="0" y="1661"/>
                    </a:lnTo>
                    <a:lnTo>
                      <a:pt x="0" y="2024"/>
                    </a:lnTo>
                    <a:lnTo>
                      <a:pt x="1567" y="531"/>
                    </a:lnTo>
                    <a:lnTo>
                      <a:pt x="1567" y="0"/>
                    </a:lnTo>
                    <a:lnTo>
                      <a:pt x="1332" y="133"/>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5" name="Google Shape;715;p10"/>
              <p:cNvSpPr/>
              <p:nvPr/>
            </p:nvSpPr>
            <p:spPr>
              <a:xfrm>
                <a:off x="4049" y="2052"/>
                <a:ext cx="157" cy="156"/>
              </a:xfrm>
              <a:custGeom>
                <a:avLst/>
                <a:gdLst/>
                <a:ahLst/>
                <a:cxnLst/>
                <a:rect l="l" t="t" r="r" b="b"/>
                <a:pathLst>
                  <a:path w="1567" h="2024" extrusionOk="0">
                    <a:moveTo>
                      <a:pt x="1332" y="133"/>
                    </a:moveTo>
                    <a:lnTo>
                      <a:pt x="647" y="997"/>
                    </a:lnTo>
                    <a:lnTo>
                      <a:pt x="0" y="1661"/>
                    </a:lnTo>
                    <a:lnTo>
                      <a:pt x="0" y="2024"/>
                    </a:lnTo>
                    <a:lnTo>
                      <a:pt x="1567" y="531"/>
                    </a:lnTo>
                    <a:lnTo>
                      <a:pt x="1567" y="0"/>
                    </a:lnTo>
                    <a:lnTo>
                      <a:pt x="1332" y="133"/>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6" name="Google Shape;716;p10"/>
              <p:cNvSpPr/>
              <p:nvPr/>
            </p:nvSpPr>
            <p:spPr>
              <a:xfrm>
                <a:off x="3696" y="2106"/>
                <a:ext cx="353" cy="101"/>
              </a:xfrm>
              <a:custGeom>
                <a:avLst/>
                <a:gdLst/>
                <a:ahLst/>
                <a:cxnLst/>
                <a:rect l="l" t="t" r="r" b="b"/>
                <a:pathLst>
                  <a:path w="3534" h="1320" extrusionOk="0">
                    <a:moveTo>
                      <a:pt x="0" y="28"/>
                    </a:moveTo>
                    <a:lnTo>
                      <a:pt x="0" y="257"/>
                    </a:lnTo>
                    <a:lnTo>
                      <a:pt x="3534" y="1320"/>
                    </a:lnTo>
                    <a:lnTo>
                      <a:pt x="3534" y="1090"/>
                    </a:lnTo>
                    <a:lnTo>
                      <a:pt x="3467" y="1033"/>
                    </a:lnTo>
                    <a:lnTo>
                      <a:pt x="93" y="0"/>
                    </a:lnTo>
                    <a:lnTo>
                      <a:pt x="0" y="28"/>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7" name="Google Shape;717;p10"/>
              <p:cNvSpPr/>
              <p:nvPr/>
            </p:nvSpPr>
            <p:spPr>
              <a:xfrm>
                <a:off x="3696" y="2106"/>
                <a:ext cx="353" cy="101"/>
              </a:xfrm>
              <a:custGeom>
                <a:avLst/>
                <a:gdLst/>
                <a:ahLst/>
                <a:cxnLst/>
                <a:rect l="l" t="t" r="r" b="b"/>
                <a:pathLst>
                  <a:path w="3534" h="1320" extrusionOk="0">
                    <a:moveTo>
                      <a:pt x="0" y="28"/>
                    </a:moveTo>
                    <a:lnTo>
                      <a:pt x="0" y="257"/>
                    </a:lnTo>
                    <a:lnTo>
                      <a:pt x="3534" y="1320"/>
                    </a:lnTo>
                    <a:lnTo>
                      <a:pt x="3534" y="1090"/>
                    </a:lnTo>
                    <a:lnTo>
                      <a:pt x="3467" y="1033"/>
                    </a:lnTo>
                    <a:lnTo>
                      <a:pt x="93" y="0"/>
                    </a:lnTo>
                    <a:lnTo>
                      <a:pt x="0" y="28"/>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8" name="Google Shape;718;p10"/>
              <p:cNvSpPr/>
              <p:nvPr/>
            </p:nvSpPr>
            <p:spPr>
              <a:xfrm>
                <a:off x="4130" y="2090"/>
                <a:ext cx="56" cy="47"/>
              </a:xfrm>
              <a:custGeom>
                <a:avLst/>
                <a:gdLst/>
                <a:ahLst/>
                <a:cxnLst/>
                <a:rect l="l" t="t" r="r" b="b"/>
                <a:pathLst>
                  <a:path w="560" h="618" extrusionOk="0">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9" name="Google Shape;719;p10"/>
              <p:cNvSpPr/>
              <p:nvPr/>
            </p:nvSpPr>
            <p:spPr>
              <a:xfrm>
                <a:off x="4130" y="2090"/>
                <a:ext cx="56" cy="47"/>
              </a:xfrm>
              <a:custGeom>
                <a:avLst/>
                <a:gdLst/>
                <a:ahLst/>
                <a:cxnLst/>
                <a:rect l="l" t="t" r="r" b="b"/>
                <a:pathLst>
                  <a:path w="560" h="618" extrusionOk="0">
                    <a:moveTo>
                      <a:pt x="0" y="539"/>
                    </a:moveTo>
                    <a:lnTo>
                      <a:pt x="0" y="618"/>
                    </a:lnTo>
                    <a:lnTo>
                      <a:pt x="168" y="464"/>
                    </a:lnTo>
                    <a:lnTo>
                      <a:pt x="212" y="464"/>
                    </a:lnTo>
                    <a:lnTo>
                      <a:pt x="423" y="264"/>
                    </a:lnTo>
                    <a:lnTo>
                      <a:pt x="423" y="220"/>
                    </a:lnTo>
                    <a:lnTo>
                      <a:pt x="560" y="79"/>
                    </a:lnTo>
                    <a:lnTo>
                      <a:pt x="560" y="0"/>
                    </a:lnTo>
                    <a:lnTo>
                      <a:pt x="373" y="184"/>
                    </a:lnTo>
                    <a:lnTo>
                      <a:pt x="342" y="184"/>
                    </a:lnTo>
                    <a:lnTo>
                      <a:pt x="153" y="360"/>
                    </a:lnTo>
                    <a:lnTo>
                      <a:pt x="153" y="405"/>
                    </a:lnTo>
                    <a:lnTo>
                      <a:pt x="0" y="539"/>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720" name="Google Shape;720;p10"/>
              <p:cNvCxnSpPr/>
              <p:nvPr/>
            </p:nvCxnSpPr>
            <p:spPr>
              <a:xfrm flipH="1">
                <a:off x="4143" y="2126"/>
                <a:ext cx="4" cy="1"/>
              </a:xfrm>
              <a:prstGeom prst="straightConnector1">
                <a:avLst/>
              </a:prstGeom>
              <a:noFill/>
              <a:ln w="9525" cap="flat" cmpd="sng">
                <a:solidFill>
                  <a:srgbClr val="000000"/>
                </a:solidFill>
                <a:prstDash val="solid"/>
                <a:round/>
                <a:headEnd type="none" w="med" len="med"/>
                <a:tailEnd type="none" w="med" len="med"/>
              </a:ln>
            </p:spPr>
          </p:cxnSp>
          <p:cxnSp>
            <p:nvCxnSpPr>
              <p:cNvPr id="721" name="Google Shape;721;p10"/>
              <p:cNvCxnSpPr/>
              <p:nvPr/>
            </p:nvCxnSpPr>
            <p:spPr>
              <a:xfrm>
                <a:off x="4167" y="2106"/>
                <a:ext cx="5" cy="1"/>
              </a:xfrm>
              <a:prstGeom prst="straightConnector1">
                <a:avLst/>
              </a:prstGeom>
              <a:noFill/>
              <a:ln w="9525" cap="flat" cmpd="sng">
                <a:solidFill>
                  <a:srgbClr val="000000"/>
                </a:solidFill>
                <a:prstDash val="solid"/>
                <a:round/>
                <a:headEnd type="none" w="med" len="med"/>
                <a:tailEnd type="none" w="med" len="med"/>
              </a:ln>
            </p:spPr>
          </p:cxnSp>
          <p:cxnSp>
            <p:nvCxnSpPr>
              <p:cNvPr id="722" name="Google Shape;722;p10"/>
              <p:cNvCxnSpPr/>
              <p:nvPr/>
            </p:nvCxnSpPr>
            <p:spPr>
              <a:xfrm flipH="1">
                <a:off x="4166" y="2110"/>
                <a:ext cx="6" cy="1"/>
              </a:xfrm>
              <a:prstGeom prst="straightConnector1">
                <a:avLst/>
              </a:prstGeom>
              <a:noFill/>
              <a:ln w="9525" cap="flat" cmpd="sng">
                <a:solidFill>
                  <a:srgbClr val="000000"/>
                </a:solidFill>
                <a:prstDash val="solid"/>
                <a:round/>
                <a:headEnd type="none" w="med" len="med"/>
                <a:tailEnd type="none" w="med" len="med"/>
              </a:ln>
            </p:spPr>
          </p:cxnSp>
          <p:sp>
            <p:nvSpPr>
              <p:cNvPr id="723" name="Google Shape;723;p10"/>
              <p:cNvSpPr/>
              <p:nvPr/>
            </p:nvSpPr>
            <p:spPr>
              <a:xfrm>
                <a:off x="4128" y="2128"/>
                <a:ext cx="3" cy="13"/>
              </a:xfrm>
              <a:custGeom>
                <a:avLst/>
                <a:gdLst/>
                <a:ahLst/>
                <a:cxnLst/>
                <a:rect l="l" t="t" r="r" b="b"/>
                <a:pathLst>
                  <a:path w="37" h="169" extrusionOk="0">
                    <a:moveTo>
                      <a:pt x="0" y="15"/>
                    </a:moveTo>
                    <a:lnTo>
                      <a:pt x="0" y="169"/>
                    </a:lnTo>
                    <a:lnTo>
                      <a:pt x="37" y="154"/>
                    </a:lnTo>
                    <a:lnTo>
                      <a:pt x="37" y="0"/>
                    </a:lnTo>
                    <a:lnTo>
                      <a:pt x="0" y="15"/>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4" name="Google Shape;724;p10"/>
              <p:cNvSpPr/>
              <p:nvPr/>
            </p:nvSpPr>
            <p:spPr>
              <a:xfrm>
                <a:off x="4128" y="2128"/>
                <a:ext cx="3" cy="13"/>
              </a:xfrm>
              <a:custGeom>
                <a:avLst/>
                <a:gdLst/>
                <a:ahLst/>
                <a:cxnLst/>
                <a:rect l="l" t="t" r="r" b="b"/>
                <a:pathLst>
                  <a:path w="37" h="169" extrusionOk="0">
                    <a:moveTo>
                      <a:pt x="0" y="15"/>
                    </a:moveTo>
                    <a:lnTo>
                      <a:pt x="0" y="169"/>
                    </a:lnTo>
                    <a:lnTo>
                      <a:pt x="37" y="154"/>
                    </a:lnTo>
                    <a:lnTo>
                      <a:pt x="37" y="0"/>
                    </a:lnTo>
                    <a:lnTo>
                      <a:pt x="0" y="15"/>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725" name="Google Shape;725;p10"/>
              <p:cNvCxnSpPr/>
              <p:nvPr/>
            </p:nvCxnSpPr>
            <p:spPr>
              <a:xfrm>
                <a:off x="3785" y="2052"/>
                <a:ext cx="343" cy="70"/>
              </a:xfrm>
              <a:prstGeom prst="straightConnector1">
                <a:avLst/>
              </a:prstGeom>
              <a:noFill/>
              <a:ln w="9525" cap="flat" cmpd="sng">
                <a:solidFill>
                  <a:srgbClr val="000000"/>
                </a:solidFill>
                <a:prstDash val="solid"/>
                <a:round/>
                <a:headEnd type="none" w="med" len="med"/>
                <a:tailEnd type="none" w="med" len="med"/>
              </a:ln>
            </p:spPr>
          </p:cxnSp>
          <p:sp>
            <p:nvSpPr>
              <p:cNvPr id="726" name="Google Shape;726;p10"/>
              <p:cNvSpPr/>
              <p:nvPr/>
            </p:nvSpPr>
            <p:spPr>
              <a:xfrm>
                <a:off x="3696" y="2034"/>
                <a:ext cx="510" cy="155"/>
              </a:xfrm>
              <a:custGeom>
                <a:avLst/>
                <a:gdLst/>
                <a:ahLst/>
                <a:cxnLst/>
                <a:rect l="l" t="t" r="r" b="b"/>
                <a:pathLst>
                  <a:path w="5101" h="2021" extrusionOk="0">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7" name="Google Shape;727;p10"/>
              <p:cNvSpPr/>
              <p:nvPr/>
            </p:nvSpPr>
            <p:spPr>
              <a:xfrm>
                <a:off x="3696" y="2034"/>
                <a:ext cx="510" cy="155"/>
              </a:xfrm>
              <a:custGeom>
                <a:avLst/>
                <a:gdLst/>
                <a:ahLst/>
                <a:cxnLst/>
                <a:rect l="l" t="t" r="r" b="b"/>
                <a:pathLst>
                  <a:path w="5101" h="2021" extrusionOk="0">
                    <a:moveTo>
                      <a:pt x="1231" y="0"/>
                    </a:moveTo>
                    <a:lnTo>
                      <a:pt x="889" y="241"/>
                    </a:lnTo>
                    <a:lnTo>
                      <a:pt x="889" y="309"/>
                    </a:lnTo>
                    <a:lnTo>
                      <a:pt x="0" y="950"/>
                    </a:lnTo>
                    <a:lnTo>
                      <a:pt x="3534" y="2021"/>
                    </a:lnTo>
                    <a:lnTo>
                      <a:pt x="4318" y="1252"/>
                    </a:lnTo>
                    <a:lnTo>
                      <a:pt x="4318" y="1150"/>
                    </a:lnTo>
                    <a:lnTo>
                      <a:pt x="4663" y="818"/>
                    </a:lnTo>
                    <a:lnTo>
                      <a:pt x="4742" y="582"/>
                    </a:lnTo>
                    <a:lnTo>
                      <a:pt x="5101" y="241"/>
                    </a:lnTo>
                    <a:lnTo>
                      <a:pt x="4814" y="176"/>
                    </a:lnTo>
                    <a:lnTo>
                      <a:pt x="1652" y="110"/>
                    </a:lnTo>
                    <a:lnTo>
                      <a:pt x="123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8" name="Google Shape;728;p10"/>
              <p:cNvSpPr/>
              <p:nvPr/>
            </p:nvSpPr>
            <p:spPr>
              <a:xfrm>
                <a:off x="3794" y="2046"/>
                <a:ext cx="31" cy="10"/>
              </a:xfrm>
              <a:custGeom>
                <a:avLst/>
                <a:gdLst/>
                <a:ahLst/>
                <a:cxnLst/>
                <a:rect l="l" t="t" r="r" b="b"/>
                <a:pathLst>
                  <a:path w="306" h="139" extrusionOk="0">
                    <a:moveTo>
                      <a:pt x="117" y="0"/>
                    </a:moveTo>
                    <a:lnTo>
                      <a:pt x="0" y="82"/>
                    </a:lnTo>
                    <a:lnTo>
                      <a:pt x="191" y="139"/>
                    </a:lnTo>
                    <a:lnTo>
                      <a:pt x="306" y="51"/>
                    </a:lnTo>
                    <a:lnTo>
                      <a:pt x="117"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9" name="Google Shape;729;p10"/>
              <p:cNvSpPr/>
              <p:nvPr/>
            </p:nvSpPr>
            <p:spPr>
              <a:xfrm>
                <a:off x="3794" y="2046"/>
                <a:ext cx="31" cy="10"/>
              </a:xfrm>
              <a:custGeom>
                <a:avLst/>
                <a:gdLst/>
                <a:ahLst/>
                <a:cxnLst/>
                <a:rect l="l" t="t" r="r" b="b"/>
                <a:pathLst>
                  <a:path w="306" h="139" extrusionOk="0">
                    <a:moveTo>
                      <a:pt x="117" y="0"/>
                    </a:moveTo>
                    <a:lnTo>
                      <a:pt x="0" y="82"/>
                    </a:lnTo>
                    <a:lnTo>
                      <a:pt x="191" y="139"/>
                    </a:lnTo>
                    <a:lnTo>
                      <a:pt x="306" y="51"/>
                    </a:lnTo>
                    <a:lnTo>
                      <a:pt x="117"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0" name="Google Shape;730;p10"/>
              <p:cNvSpPr/>
              <p:nvPr/>
            </p:nvSpPr>
            <p:spPr>
              <a:xfrm>
                <a:off x="3748" y="2066"/>
                <a:ext cx="306" cy="97"/>
              </a:xfrm>
              <a:custGeom>
                <a:avLst/>
                <a:gdLst/>
                <a:ahLst/>
                <a:cxnLst/>
                <a:rect l="l" t="t" r="r" b="b"/>
                <a:pathLst>
                  <a:path w="3060" h="1260" extrusionOk="0">
                    <a:moveTo>
                      <a:pt x="401" y="0"/>
                    </a:moveTo>
                    <a:lnTo>
                      <a:pt x="225" y="139"/>
                    </a:lnTo>
                    <a:lnTo>
                      <a:pt x="189" y="235"/>
                    </a:lnTo>
                    <a:lnTo>
                      <a:pt x="0" y="457"/>
                    </a:lnTo>
                    <a:lnTo>
                      <a:pt x="2688" y="1260"/>
                    </a:lnTo>
                    <a:lnTo>
                      <a:pt x="2833" y="1106"/>
                    </a:lnTo>
                    <a:lnTo>
                      <a:pt x="3060" y="730"/>
                    </a:lnTo>
                    <a:lnTo>
                      <a:pt x="2973" y="693"/>
                    </a:lnTo>
                    <a:lnTo>
                      <a:pt x="401"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1" name="Google Shape;731;p10"/>
              <p:cNvSpPr/>
              <p:nvPr/>
            </p:nvSpPr>
            <p:spPr>
              <a:xfrm>
                <a:off x="3748" y="2066"/>
                <a:ext cx="306" cy="97"/>
              </a:xfrm>
              <a:custGeom>
                <a:avLst/>
                <a:gdLst/>
                <a:ahLst/>
                <a:cxnLst/>
                <a:rect l="l" t="t" r="r" b="b"/>
                <a:pathLst>
                  <a:path w="3060" h="1260" extrusionOk="0">
                    <a:moveTo>
                      <a:pt x="401" y="0"/>
                    </a:moveTo>
                    <a:lnTo>
                      <a:pt x="225" y="139"/>
                    </a:lnTo>
                    <a:lnTo>
                      <a:pt x="189" y="235"/>
                    </a:lnTo>
                    <a:lnTo>
                      <a:pt x="0" y="457"/>
                    </a:lnTo>
                    <a:lnTo>
                      <a:pt x="2688" y="1260"/>
                    </a:lnTo>
                    <a:lnTo>
                      <a:pt x="2833" y="1106"/>
                    </a:lnTo>
                    <a:lnTo>
                      <a:pt x="3060" y="730"/>
                    </a:lnTo>
                    <a:lnTo>
                      <a:pt x="2973" y="693"/>
                    </a:lnTo>
                    <a:lnTo>
                      <a:pt x="40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732" name="Google Shape;732;p10"/>
              <p:cNvCxnSpPr/>
              <p:nvPr/>
            </p:nvCxnSpPr>
            <p:spPr>
              <a:xfrm>
                <a:off x="3783" y="2077"/>
                <a:ext cx="253" cy="52"/>
              </a:xfrm>
              <a:prstGeom prst="straightConnector1">
                <a:avLst/>
              </a:prstGeom>
              <a:noFill/>
              <a:ln w="9525" cap="flat" cmpd="sng">
                <a:solidFill>
                  <a:srgbClr val="000000"/>
                </a:solidFill>
                <a:prstDash val="solid"/>
                <a:round/>
                <a:headEnd type="none" w="med" len="med"/>
                <a:tailEnd type="none" w="med" len="med"/>
              </a:ln>
            </p:spPr>
          </p:cxnSp>
          <p:cxnSp>
            <p:nvCxnSpPr>
              <p:cNvPr id="733" name="Google Shape;733;p10"/>
              <p:cNvCxnSpPr/>
              <p:nvPr/>
            </p:nvCxnSpPr>
            <p:spPr>
              <a:xfrm>
                <a:off x="3774" y="2084"/>
                <a:ext cx="250" cy="54"/>
              </a:xfrm>
              <a:prstGeom prst="straightConnector1">
                <a:avLst/>
              </a:prstGeom>
              <a:noFill/>
              <a:ln w="9525" cap="flat" cmpd="sng">
                <a:solidFill>
                  <a:srgbClr val="000000"/>
                </a:solidFill>
                <a:prstDash val="solid"/>
                <a:round/>
                <a:headEnd type="none" w="med" len="med"/>
                <a:tailEnd type="none" w="med" len="med"/>
              </a:ln>
            </p:spPr>
          </p:cxnSp>
          <p:cxnSp>
            <p:nvCxnSpPr>
              <p:cNvPr id="734" name="Google Shape;734;p10"/>
              <p:cNvCxnSpPr/>
              <p:nvPr/>
            </p:nvCxnSpPr>
            <p:spPr>
              <a:xfrm>
                <a:off x="3765" y="2094"/>
                <a:ext cx="257" cy="54"/>
              </a:xfrm>
              <a:prstGeom prst="straightConnector1">
                <a:avLst/>
              </a:prstGeom>
              <a:noFill/>
              <a:ln w="9525" cap="flat" cmpd="sng">
                <a:solidFill>
                  <a:srgbClr val="000000"/>
                </a:solidFill>
                <a:prstDash val="solid"/>
                <a:round/>
                <a:headEnd type="none" w="med" len="med"/>
                <a:tailEnd type="none" w="med" len="med"/>
              </a:ln>
            </p:spPr>
          </p:cxnSp>
          <p:cxnSp>
            <p:nvCxnSpPr>
              <p:cNvPr id="735" name="Google Shape;735;p10"/>
              <p:cNvCxnSpPr/>
              <p:nvPr/>
            </p:nvCxnSpPr>
            <p:spPr>
              <a:xfrm flipH="1">
                <a:off x="3790" y="2081"/>
                <a:ext cx="10" cy="6"/>
              </a:xfrm>
              <a:prstGeom prst="straightConnector1">
                <a:avLst/>
              </a:prstGeom>
              <a:noFill/>
              <a:ln w="9525" cap="flat" cmpd="sng">
                <a:solidFill>
                  <a:srgbClr val="000000"/>
                </a:solidFill>
                <a:prstDash val="solid"/>
                <a:round/>
                <a:headEnd type="none" w="med" len="med"/>
                <a:tailEnd type="none" w="med" len="med"/>
              </a:ln>
            </p:spPr>
          </p:cxnSp>
          <p:cxnSp>
            <p:nvCxnSpPr>
              <p:cNvPr id="736" name="Google Shape;736;p10"/>
              <p:cNvCxnSpPr/>
              <p:nvPr/>
            </p:nvCxnSpPr>
            <p:spPr>
              <a:xfrm flipH="1">
                <a:off x="3813" y="2075"/>
                <a:ext cx="10" cy="8"/>
              </a:xfrm>
              <a:prstGeom prst="straightConnector1">
                <a:avLst/>
              </a:prstGeom>
              <a:noFill/>
              <a:ln w="9525" cap="flat" cmpd="sng">
                <a:solidFill>
                  <a:srgbClr val="000000"/>
                </a:solidFill>
                <a:prstDash val="solid"/>
                <a:round/>
                <a:headEnd type="none" w="med" len="med"/>
                <a:tailEnd type="none" w="med" len="med"/>
              </a:ln>
            </p:spPr>
          </p:cxnSp>
          <p:cxnSp>
            <p:nvCxnSpPr>
              <p:cNvPr id="737" name="Google Shape;737;p10"/>
              <p:cNvCxnSpPr/>
              <p:nvPr/>
            </p:nvCxnSpPr>
            <p:spPr>
              <a:xfrm flipH="1">
                <a:off x="3794" y="2072"/>
                <a:ext cx="11" cy="8"/>
              </a:xfrm>
              <a:prstGeom prst="straightConnector1">
                <a:avLst/>
              </a:prstGeom>
              <a:noFill/>
              <a:ln w="9525" cap="flat" cmpd="sng">
                <a:solidFill>
                  <a:srgbClr val="000000"/>
                </a:solidFill>
                <a:prstDash val="solid"/>
                <a:round/>
                <a:headEnd type="none" w="med" len="med"/>
                <a:tailEnd type="none" w="med" len="med"/>
              </a:ln>
            </p:spPr>
          </p:cxnSp>
          <p:cxnSp>
            <p:nvCxnSpPr>
              <p:cNvPr id="738" name="Google Shape;738;p10"/>
              <p:cNvCxnSpPr/>
              <p:nvPr/>
            </p:nvCxnSpPr>
            <p:spPr>
              <a:xfrm flipH="1">
                <a:off x="3831" y="2080"/>
                <a:ext cx="10" cy="6"/>
              </a:xfrm>
              <a:prstGeom prst="straightConnector1">
                <a:avLst/>
              </a:prstGeom>
              <a:noFill/>
              <a:ln w="9525" cap="flat" cmpd="sng">
                <a:solidFill>
                  <a:srgbClr val="000000"/>
                </a:solidFill>
                <a:prstDash val="solid"/>
                <a:round/>
                <a:headEnd type="none" w="med" len="med"/>
                <a:tailEnd type="none" w="med" len="med"/>
              </a:ln>
            </p:spPr>
          </p:cxnSp>
          <p:cxnSp>
            <p:nvCxnSpPr>
              <p:cNvPr id="739" name="Google Shape;739;p10"/>
              <p:cNvCxnSpPr/>
              <p:nvPr/>
            </p:nvCxnSpPr>
            <p:spPr>
              <a:xfrm flipH="1">
                <a:off x="3850" y="2084"/>
                <a:ext cx="11" cy="6"/>
              </a:xfrm>
              <a:prstGeom prst="straightConnector1">
                <a:avLst/>
              </a:prstGeom>
              <a:noFill/>
              <a:ln w="9525" cap="flat" cmpd="sng">
                <a:solidFill>
                  <a:srgbClr val="000000"/>
                </a:solidFill>
                <a:prstDash val="solid"/>
                <a:round/>
                <a:headEnd type="none" w="med" len="med"/>
                <a:tailEnd type="none" w="med" len="med"/>
              </a:ln>
            </p:spPr>
          </p:cxnSp>
          <p:cxnSp>
            <p:nvCxnSpPr>
              <p:cNvPr id="740" name="Google Shape;740;p10"/>
              <p:cNvCxnSpPr/>
              <p:nvPr/>
            </p:nvCxnSpPr>
            <p:spPr>
              <a:xfrm flipH="1">
                <a:off x="3883" y="2111"/>
                <a:ext cx="13" cy="7"/>
              </a:xfrm>
              <a:prstGeom prst="straightConnector1">
                <a:avLst/>
              </a:prstGeom>
              <a:noFill/>
              <a:ln w="9525" cap="flat" cmpd="sng">
                <a:solidFill>
                  <a:srgbClr val="000000"/>
                </a:solidFill>
                <a:prstDash val="solid"/>
                <a:round/>
                <a:headEnd type="none" w="med" len="med"/>
                <a:tailEnd type="none" w="med" len="med"/>
              </a:ln>
            </p:spPr>
          </p:cxnSp>
          <p:cxnSp>
            <p:nvCxnSpPr>
              <p:cNvPr id="741" name="Google Shape;741;p10"/>
              <p:cNvCxnSpPr/>
              <p:nvPr/>
            </p:nvCxnSpPr>
            <p:spPr>
              <a:xfrm flipH="1">
                <a:off x="3904" y="2115"/>
                <a:ext cx="11" cy="8"/>
              </a:xfrm>
              <a:prstGeom prst="straightConnector1">
                <a:avLst/>
              </a:prstGeom>
              <a:noFill/>
              <a:ln w="9525" cap="flat" cmpd="sng">
                <a:solidFill>
                  <a:srgbClr val="000000"/>
                </a:solidFill>
                <a:prstDash val="solid"/>
                <a:round/>
                <a:headEnd type="none" w="med" len="med"/>
                <a:tailEnd type="none" w="med" len="med"/>
              </a:ln>
            </p:spPr>
          </p:cxnSp>
          <p:cxnSp>
            <p:nvCxnSpPr>
              <p:cNvPr id="742" name="Google Shape;742;p10"/>
              <p:cNvCxnSpPr/>
              <p:nvPr/>
            </p:nvCxnSpPr>
            <p:spPr>
              <a:xfrm flipH="1">
                <a:off x="3923" y="2119"/>
                <a:ext cx="12" cy="8"/>
              </a:xfrm>
              <a:prstGeom prst="straightConnector1">
                <a:avLst/>
              </a:prstGeom>
              <a:noFill/>
              <a:ln w="9525" cap="flat" cmpd="sng">
                <a:solidFill>
                  <a:srgbClr val="000000"/>
                </a:solidFill>
                <a:prstDash val="solid"/>
                <a:round/>
                <a:headEnd type="none" w="med" len="med"/>
                <a:tailEnd type="none" w="med" len="med"/>
              </a:ln>
            </p:spPr>
          </p:cxnSp>
          <p:cxnSp>
            <p:nvCxnSpPr>
              <p:cNvPr id="743" name="Google Shape;743;p10"/>
              <p:cNvCxnSpPr/>
              <p:nvPr/>
            </p:nvCxnSpPr>
            <p:spPr>
              <a:xfrm flipH="1">
                <a:off x="3946" y="2124"/>
                <a:ext cx="14" cy="8"/>
              </a:xfrm>
              <a:prstGeom prst="straightConnector1">
                <a:avLst/>
              </a:prstGeom>
              <a:noFill/>
              <a:ln w="9525" cap="flat" cmpd="sng">
                <a:solidFill>
                  <a:srgbClr val="000000"/>
                </a:solidFill>
                <a:prstDash val="solid"/>
                <a:round/>
                <a:headEnd type="none" w="med" len="med"/>
                <a:tailEnd type="none" w="med" len="med"/>
              </a:ln>
            </p:spPr>
          </p:cxnSp>
          <p:cxnSp>
            <p:nvCxnSpPr>
              <p:cNvPr id="744" name="Google Shape;744;p10"/>
              <p:cNvCxnSpPr/>
              <p:nvPr/>
            </p:nvCxnSpPr>
            <p:spPr>
              <a:xfrm flipH="1">
                <a:off x="3969" y="2129"/>
                <a:ext cx="12" cy="7"/>
              </a:xfrm>
              <a:prstGeom prst="straightConnector1">
                <a:avLst/>
              </a:prstGeom>
              <a:noFill/>
              <a:ln w="9525" cap="flat" cmpd="sng">
                <a:solidFill>
                  <a:srgbClr val="000000"/>
                </a:solidFill>
                <a:prstDash val="solid"/>
                <a:round/>
                <a:headEnd type="none" w="med" len="med"/>
                <a:tailEnd type="none" w="med" len="med"/>
              </a:ln>
            </p:spPr>
          </p:cxnSp>
          <p:cxnSp>
            <p:nvCxnSpPr>
              <p:cNvPr id="745" name="Google Shape;745;p10"/>
              <p:cNvCxnSpPr/>
              <p:nvPr/>
            </p:nvCxnSpPr>
            <p:spPr>
              <a:xfrm flipH="1">
                <a:off x="3991" y="2134"/>
                <a:ext cx="12" cy="7"/>
              </a:xfrm>
              <a:prstGeom prst="straightConnector1">
                <a:avLst/>
              </a:prstGeom>
              <a:noFill/>
              <a:ln w="9525" cap="flat" cmpd="sng">
                <a:solidFill>
                  <a:srgbClr val="000000"/>
                </a:solidFill>
                <a:prstDash val="solid"/>
                <a:round/>
                <a:headEnd type="none" w="med" len="med"/>
                <a:tailEnd type="none" w="med" len="med"/>
              </a:ln>
            </p:spPr>
          </p:cxnSp>
          <p:cxnSp>
            <p:nvCxnSpPr>
              <p:cNvPr id="746" name="Google Shape;746;p10"/>
              <p:cNvCxnSpPr/>
              <p:nvPr/>
            </p:nvCxnSpPr>
            <p:spPr>
              <a:xfrm flipH="1">
                <a:off x="3995" y="2122"/>
                <a:ext cx="13" cy="9"/>
              </a:xfrm>
              <a:prstGeom prst="straightConnector1">
                <a:avLst/>
              </a:prstGeom>
              <a:noFill/>
              <a:ln w="9525" cap="flat" cmpd="sng">
                <a:solidFill>
                  <a:srgbClr val="000000"/>
                </a:solidFill>
                <a:prstDash val="solid"/>
                <a:round/>
                <a:headEnd type="none" w="med" len="med"/>
                <a:tailEnd type="none" w="med" len="med"/>
              </a:ln>
            </p:spPr>
          </p:cxnSp>
          <p:cxnSp>
            <p:nvCxnSpPr>
              <p:cNvPr id="747" name="Google Shape;747;p10"/>
              <p:cNvCxnSpPr/>
              <p:nvPr/>
            </p:nvCxnSpPr>
            <p:spPr>
              <a:xfrm flipH="1">
                <a:off x="3974" y="2118"/>
                <a:ext cx="13" cy="9"/>
              </a:xfrm>
              <a:prstGeom prst="straightConnector1">
                <a:avLst/>
              </a:prstGeom>
              <a:noFill/>
              <a:ln w="9525" cap="flat" cmpd="sng">
                <a:solidFill>
                  <a:srgbClr val="000000"/>
                </a:solidFill>
                <a:prstDash val="solid"/>
                <a:round/>
                <a:headEnd type="none" w="med" len="med"/>
                <a:tailEnd type="none" w="med" len="med"/>
              </a:ln>
            </p:spPr>
          </p:cxnSp>
          <p:cxnSp>
            <p:nvCxnSpPr>
              <p:cNvPr id="748" name="Google Shape;748;p10"/>
              <p:cNvCxnSpPr/>
              <p:nvPr/>
            </p:nvCxnSpPr>
            <p:spPr>
              <a:xfrm flipH="1">
                <a:off x="3952" y="2114"/>
                <a:ext cx="12" cy="8"/>
              </a:xfrm>
              <a:prstGeom prst="straightConnector1">
                <a:avLst/>
              </a:prstGeom>
              <a:noFill/>
              <a:ln w="9525" cap="flat" cmpd="sng">
                <a:solidFill>
                  <a:srgbClr val="000000"/>
                </a:solidFill>
                <a:prstDash val="solid"/>
                <a:round/>
                <a:headEnd type="none" w="med" len="med"/>
                <a:tailEnd type="none" w="med" len="med"/>
              </a:ln>
            </p:spPr>
          </p:cxnSp>
          <p:cxnSp>
            <p:nvCxnSpPr>
              <p:cNvPr id="749" name="Google Shape;749;p10"/>
              <p:cNvCxnSpPr/>
              <p:nvPr/>
            </p:nvCxnSpPr>
            <p:spPr>
              <a:xfrm flipH="1">
                <a:off x="3928" y="2110"/>
                <a:ext cx="13" cy="7"/>
              </a:xfrm>
              <a:prstGeom prst="straightConnector1">
                <a:avLst/>
              </a:prstGeom>
              <a:noFill/>
              <a:ln w="9525" cap="flat" cmpd="sng">
                <a:solidFill>
                  <a:srgbClr val="000000"/>
                </a:solidFill>
                <a:prstDash val="solid"/>
                <a:round/>
                <a:headEnd type="none" w="med" len="med"/>
                <a:tailEnd type="none" w="med" len="med"/>
              </a:ln>
            </p:spPr>
          </p:cxnSp>
          <p:cxnSp>
            <p:nvCxnSpPr>
              <p:cNvPr id="750" name="Google Shape;750;p10"/>
              <p:cNvCxnSpPr/>
              <p:nvPr/>
            </p:nvCxnSpPr>
            <p:spPr>
              <a:xfrm flipH="1">
                <a:off x="3908" y="2105"/>
                <a:ext cx="13" cy="8"/>
              </a:xfrm>
              <a:prstGeom prst="straightConnector1">
                <a:avLst/>
              </a:prstGeom>
              <a:noFill/>
              <a:ln w="9525" cap="flat" cmpd="sng">
                <a:solidFill>
                  <a:srgbClr val="000000"/>
                </a:solidFill>
                <a:prstDash val="solid"/>
                <a:round/>
                <a:headEnd type="none" w="med" len="med"/>
                <a:tailEnd type="none" w="med" len="med"/>
              </a:ln>
            </p:spPr>
          </p:cxnSp>
          <p:cxnSp>
            <p:nvCxnSpPr>
              <p:cNvPr id="751" name="Google Shape;751;p10"/>
              <p:cNvCxnSpPr/>
              <p:nvPr/>
            </p:nvCxnSpPr>
            <p:spPr>
              <a:xfrm flipH="1">
                <a:off x="3890" y="2101"/>
                <a:ext cx="11" cy="8"/>
              </a:xfrm>
              <a:prstGeom prst="straightConnector1">
                <a:avLst/>
              </a:prstGeom>
              <a:noFill/>
              <a:ln w="9525" cap="flat" cmpd="sng">
                <a:solidFill>
                  <a:srgbClr val="000000"/>
                </a:solidFill>
                <a:prstDash val="solid"/>
                <a:round/>
                <a:headEnd type="none" w="med" len="med"/>
                <a:tailEnd type="none" w="med" len="med"/>
              </a:ln>
            </p:spPr>
          </p:cxnSp>
          <p:cxnSp>
            <p:nvCxnSpPr>
              <p:cNvPr id="752" name="Google Shape;752;p10"/>
              <p:cNvCxnSpPr/>
              <p:nvPr/>
            </p:nvCxnSpPr>
            <p:spPr>
              <a:xfrm flipH="1">
                <a:off x="3872" y="2088"/>
                <a:ext cx="11" cy="7"/>
              </a:xfrm>
              <a:prstGeom prst="straightConnector1">
                <a:avLst/>
              </a:prstGeom>
              <a:noFill/>
              <a:ln w="9525" cap="flat" cmpd="sng">
                <a:solidFill>
                  <a:srgbClr val="000000"/>
                </a:solidFill>
                <a:prstDash val="solid"/>
                <a:round/>
                <a:headEnd type="none" w="med" len="med"/>
                <a:tailEnd type="none" w="med" len="med"/>
              </a:ln>
            </p:spPr>
          </p:cxnSp>
          <p:cxnSp>
            <p:nvCxnSpPr>
              <p:cNvPr id="753" name="Google Shape;753;p10"/>
              <p:cNvCxnSpPr/>
              <p:nvPr/>
            </p:nvCxnSpPr>
            <p:spPr>
              <a:xfrm flipH="1">
                <a:off x="3891" y="2092"/>
                <a:ext cx="10" cy="7"/>
              </a:xfrm>
              <a:prstGeom prst="straightConnector1">
                <a:avLst/>
              </a:prstGeom>
              <a:noFill/>
              <a:ln w="9525" cap="flat" cmpd="sng">
                <a:solidFill>
                  <a:srgbClr val="000000"/>
                </a:solidFill>
                <a:prstDash val="solid"/>
                <a:round/>
                <a:headEnd type="none" w="med" len="med"/>
                <a:tailEnd type="none" w="med" len="med"/>
              </a:ln>
            </p:spPr>
          </p:cxnSp>
          <p:cxnSp>
            <p:nvCxnSpPr>
              <p:cNvPr id="754" name="Google Shape;754;p10"/>
              <p:cNvCxnSpPr/>
              <p:nvPr/>
            </p:nvCxnSpPr>
            <p:spPr>
              <a:xfrm flipH="1">
                <a:off x="3913" y="2097"/>
                <a:ext cx="10" cy="6"/>
              </a:xfrm>
              <a:prstGeom prst="straightConnector1">
                <a:avLst/>
              </a:prstGeom>
              <a:noFill/>
              <a:ln w="9525" cap="flat" cmpd="sng">
                <a:solidFill>
                  <a:srgbClr val="000000"/>
                </a:solidFill>
                <a:prstDash val="solid"/>
                <a:round/>
                <a:headEnd type="none" w="med" len="med"/>
                <a:tailEnd type="none" w="med" len="med"/>
              </a:ln>
            </p:spPr>
          </p:cxnSp>
          <p:cxnSp>
            <p:nvCxnSpPr>
              <p:cNvPr id="755" name="Google Shape;755;p10"/>
              <p:cNvCxnSpPr/>
              <p:nvPr/>
            </p:nvCxnSpPr>
            <p:spPr>
              <a:xfrm flipH="1">
                <a:off x="3933" y="2101"/>
                <a:ext cx="11" cy="6"/>
              </a:xfrm>
              <a:prstGeom prst="straightConnector1">
                <a:avLst/>
              </a:prstGeom>
              <a:noFill/>
              <a:ln w="9525" cap="flat" cmpd="sng">
                <a:solidFill>
                  <a:srgbClr val="000000"/>
                </a:solidFill>
                <a:prstDash val="solid"/>
                <a:round/>
                <a:headEnd type="none" w="med" len="med"/>
                <a:tailEnd type="none" w="med" len="med"/>
              </a:ln>
            </p:spPr>
          </p:cxnSp>
          <p:cxnSp>
            <p:nvCxnSpPr>
              <p:cNvPr id="756" name="Google Shape;756;p10"/>
              <p:cNvCxnSpPr/>
              <p:nvPr/>
            </p:nvCxnSpPr>
            <p:spPr>
              <a:xfrm flipH="1">
                <a:off x="3954" y="2104"/>
                <a:ext cx="10" cy="7"/>
              </a:xfrm>
              <a:prstGeom prst="straightConnector1">
                <a:avLst/>
              </a:prstGeom>
              <a:noFill/>
              <a:ln w="9525" cap="flat" cmpd="sng">
                <a:solidFill>
                  <a:srgbClr val="000000"/>
                </a:solidFill>
                <a:prstDash val="solid"/>
                <a:round/>
                <a:headEnd type="none" w="med" len="med"/>
                <a:tailEnd type="none" w="med" len="med"/>
              </a:ln>
            </p:spPr>
          </p:cxnSp>
          <p:cxnSp>
            <p:nvCxnSpPr>
              <p:cNvPr id="757" name="Google Shape;757;p10"/>
              <p:cNvCxnSpPr/>
              <p:nvPr/>
            </p:nvCxnSpPr>
            <p:spPr>
              <a:xfrm flipH="1">
                <a:off x="3974" y="2110"/>
                <a:ext cx="11" cy="7"/>
              </a:xfrm>
              <a:prstGeom prst="straightConnector1">
                <a:avLst/>
              </a:prstGeom>
              <a:noFill/>
              <a:ln w="9525" cap="flat" cmpd="sng">
                <a:solidFill>
                  <a:srgbClr val="000000"/>
                </a:solidFill>
                <a:prstDash val="solid"/>
                <a:round/>
                <a:headEnd type="none" w="med" len="med"/>
                <a:tailEnd type="none" w="med" len="med"/>
              </a:ln>
            </p:spPr>
          </p:cxnSp>
          <p:cxnSp>
            <p:nvCxnSpPr>
              <p:cNvPr id="758" name="Google Shape;758;p10"/>
              <p:cNvCxnSpPr/>
              <p:nvPr/>
            </p:nvCxnSpPr>
            <p:spPr>
              <a:xfrm flipH="1">
                <a:off x="3997" y="2114"/>
                <a:ext cx="11" cy="7"/>
              </a:xfrm>
              <a:prstGeom prst="straightConnector1">
                <a:avLst/>
              </a:prstGeom>
              <a:noFill/>
              <a:ln w="9525" cap="flat" cmpd="sng">
                <a:solidFill>
                  <a:srgbClr val="000000"/>
                </a:solidFill>
                <a:prstDash val="solid"/>
                <a:round/>
                <a:headEnd type="none" w="med" len="med"/>
                <a:tailEnd type="none" w="med" len="med"/>
              </a:ln>
            </p:spPr>
          </p:cxnSp>
          <p:cxnSp>
            <p:nvCxnSpPr>
              <p:cNvPr id="759" name="Google Shape;759;p10"/>
              <p:cNvCxnSpPr/>
              <p:nvPr/>
            </p:nvCxnSpPr>
            <p:spPr>
              <a:xfrm flipH="1">
                <a:off x="3877" y="2121"/>
                <a:ext cx="14" cy="9"/>
              </a:xfrm>
              <a:prstGeom prst="straightConnector1">
                <a:avLst/>
              </a:prstGeom>
              <a:noFill/>
              <a:ln w="9525" cap="flat" cmpd="sng">
                <a:solidFill>
                  <a:srgbClr val="000000"/>
                </a:solidFill>
                <a:prstDash val="solid"/>
                <a:round/>
                <a:headEnd type="none" w="med" len="med"/>
                <a:tailEnd type="none" w="med" len="med"/>
              </a:ln>
            </p:spPr>
          </p:cxnSp>
          <p:cxnSp>
            <p:nvCxnSpPr>
              <p:cNvPr id="760" name="Google Shape;760;p10"/>
              <p:cNvCxnSpPr/>
              <p:nvPr/>
            </p:nvCxnSpPr>
            <p:spPr>
              <a:xfrm flipH="1">
                <a:off x="3898" y="2126"/>
                <a:ext cx="14" cy="9"/>
              </a:xfrm>
              <a:prstGeom prst="straightConnector1">
                <a:avLst/>
              </a:prstGeom>
              <a:noFill/>
              <a:ln w="9525" cap="flat" cmpd="sng">
                <a:solidFill>
                  <a:srgbClr val="000000"/>
                </a:solidFill>
                <a:prstDash val="solid"/>
                <a:round/>
                <a:headEnd type="none" w="med" len="med"/>
                <a:tailEnd type="none" w="med" len="med"/>
              </a:ln>
            </p:spPr>
          </p:cxnSp>
          <p:cxnSp>
            <p:nvCxnSpPr>
              <p:cNvPr id="761" name="Google Shape;761;p10"/>
              <p:cNvCxnSpPr/>
              <p:nvPr/>
            </p:nvCxnSpPr>
            <p:spPr>
              <a:xfrm flipH="1">
                <a:off x="3916" y="2130"/>
                <a:ext cx="14" cy="9"/>
              </a:xfrm>
              <a:prstGeom prst="straightConnector1">
                <a:avLst/>
              </a:prstGeom>
              <a:noFill/>
              <a:ln w="9525" cap="flat" cmpd="sng">
                <a:solidFill>
                  <a:srgbClr val="000000"/>
                </a:solidFill>
                <a:prstDash val="solid"/>
                <a:round/>
                <a:headEnd type="none" w="med" len="med"/>
                <a:tailEnd type="none" w="med" len="med"/>
              </a:ln>
            </p:spPr>
          </p:cxnSp>
          <p:cxnSp>
            <p:nvCxnSpPr>
              <p:cNvPr id="762" name="Google Shape;762;p10"/>
              <p:cNvCxnSpPr/>
              <p:nvPr/>
            </p:nvCxnSpPr>
            <p:spPr>
              <a:xfrm flipH="1">
                <a:off x="3941" y="2135"/>
                <a:ext cx="14" cy="9"/>
              </a:xfrm>
              <a:prstGeom prst="straightConnector1">
                <a:avLst/>
              </a:prstGeom>
              <a:noFill/>
              <a:ln w="9525" cap="flat" cmpd="sng">
                <a:solidFill>
                  <a:srgbClr val="000000"/>
                </a:solidFill>
                <a:prstDash val="solid"/>
                <a:round/>
                <a:headEnd type="none" w="med" len="med"/>
                <a:tailEnd type="none" w="med" len="med"/>
              </a:ln>
            </p:spPr>
          </p:cxnSp>
          <p:cxnSp>
            <p:nvCxnSpPr>
              <p:cNvPr id="763" name="Google Shape;763;p10"/>
              <p:cNvCxnSpPr/>
              <p:nvPr/>
            </p:nvCxnSpPr>
            <p:spPr>
              <a:xfrm flipH="1">
                <a:off x="3961" y="2139"/>
                <a:ext cx="15" cy="9"/>
              </a:xfrm>
              <a:prstGeom prst="straightConnector1">
                <a:avLst/>
              </a:prstGeom>
              <a:noFill/>
              <a:ln w="9525" cap="flat" cmpd="sng">
                <a:solidFill>
                  <a:srgbClr val="000000"/>
                </a:solidFill>
                <a:prstDash val="solid"/>
                <a:round/>
                <a:headEnd type="none" w="med" len="med"/>
                <a:tailEnd type="none" w="med" len="med"/>
              </a:ln>
            </p:spPr>
          </p:cxnSp>
          <p:cxnSp>
            <p:nvCxnSpPr>
              <p:cNvPr id="764" name="Google Shape;764;p10"/>
              <p:cNvCxnSpPr/>
              <p:nvPr/>
            </p:nvCxnSpPr>
            <p:spPr>
              <a:xfrm flipH="1">
                <a:off x="3987" y="2144"/>
                <a:ext cx="16" cy="10"/>
              </a:xfrm>
              <a:prstGeom prst="straightConnector1">
                <a:avLst/>
              </a:prstGeom>
              <a:noFill/>
              <a:ln w="9525" cap="flat" cmpd="sng">
                <a:solidFill>
                  <a:srgbClr val="000000"/>
                </a:solidFill>
                <a:prstDash val="solid"/>
                <a:round/>
                <a:headEnd type="none" w="med" len="med"/>
                <a:tailEnd type="none" w="med" len="med"/>
              </a:ln>
            </p:spPr>
          </p:cxnSp>
          <p:cxnSp>
            <p:nvCxnSpPr>
              <p:cNvPr id="765" name="Google Shape;765;p10"/>
              <p:cNvCxnSpPr/>
              <p:nvPr/>
            </p:nvCxnSpPr>
            <p:spPr>
              <a:xfrm flipH="1">
                <a:off x="3834" y="2111"/>
                <a:ext cx="15" cy="10"/>
              </a:xfrm>
              <a:prstGeom prst="straightConnector1">
                <a:avLst/>
              </a:prstGeom>
              <a:noFill/>
              <a:ln w="9525" cap="flat" cmpd="sng">
                <a:solidFill>
                  <a:srgbClr val="000000"/>
                </a:solidFill>
                <a:prstDash val="solid"/>
                <a:round/>
                <a:headEnd type="none" w="med" len="med"/>
                <a:tailEnd type="none" w="med" len="med"/>
              </a:ln>
            </p:spPr>
          </p:cxnSp>
          <p:cxnSp>
            <p:nvCxnSpPr>
              <p:cNvPr id="766" name="Google Shape;766;p10"/>
              <p:cNvCxnSpPr/>
              <p:nvPr/>
            </p:nvCxnSpPr>
            <p:spPr>
              <a:xfrm flipH="1">
                <a:off x="3855" y="2116"/>
                <a:ext cx="14" cy="10"/>
              </a:xfrm>
              <a:prstGeom prst="straightConnector1">
                <a:avLst/>
              </a:prstGeom>
              <a:noFill/>
              <a:ln w="9525" cap="flat" cmpd="sng">
                <a:solidFill>
                  <a:srgbClr val="000000"/>
                </a:solidFill>
                <a:prstDash val="solid"/>
                <a:round/>
                <a:headEnd type="none" w="med" len="med"/>
                <a:tailEnd type="none" w="med" len="med"/>
              </a:ln>
            </p:spPr>
          </p:cxnSp>
          <p:cxnSp>
            <p:nvCxnSpPr>
              <p:cNvPr id="767" name="Google Shape;767;p10"/>
              <p:cNvCxnSpPr/>
              <p:nvPr/>
            </p:nvCxnSpPr>
            <p:spPr>
              <a:xfrm flipH="1">
                <a:off x="4019" y="2118"/>
                <a:ext cx="10" cy="7"/>
              </a:xfrm>
              <a:prstGeom prst="straightConnector1">
                <a:avLst/>
              </a:prstGeom>
              <a:noFill/>
              <a:ln w="9525" cap="flat" cmpd="sng">
                <a:solidFill>
                  <a:srgbClr val="000000"/>
                </a:solidFill>
                <a:prstDash val="solid"/>
                <a:round/>
                <a:headEnd type="none" w="med" len="med"/>
                <a:tailEnd type="none" w="med" len="med"/>
              </a:ln>
            </p:spPr>
          </p:cxnSp>
          <p:cxnSp>
            <p:nvCxnSpPr>
              <p:cNvPr id="768" name="Google Shape;768;p10"/>
              <p:cNvCxnSpPr/>
              <p:nvPr/>
            </p:nvCxnSpPr>
            <p:spPr>
              <a:xfrm flipH="1">
                <a:off x="3773" y="2098"/>
                <a:ext cx="12" cy="9"/>
              </a:xfrm>
              <a:prstGeom prst="straightConnector1">
                <a:avLst/>
              </a:prstGeom>
              <a:noFill/>
              <a:ln w="9525" cap="flat" cmpd="sng">
                <a:solidFill>
                  <a:srgbClr val="000000"/>
                </a:solidFill>
                <a:prstDash val="solid"/>
                <a:round/>
                <a:headEnd type="none" w="med" len="med"/>
                <a:tailEnd type="none" w="med" len="med"/>
              </a:ln>
            </p:spPr>
          </p:cxnSp>
          <p:cxnSp>
            <p:nvCxnSpPr>
              <p:cNvPr id="769" name="Google Shape;769;p10"/>
              <p:cNvCxnSpPr/>
              <p:nvPr/>
            </p:nvCxnSpPr>
            <p:spPr>
              <a:xfrm flipH="1">
                <a:off x="3794" y="2103"/>
                <a:ext cx="12" cy="8"/>
              </a:xfrm>
              <a:prstGeom prst="straightConnector1">
                <a:avLst/>
              </a:prstGeom>
              <a:noFill/>
              <a:ln w="9525" cap="flat" cmpd="sng">
                <a:solidFill>
                  <a:srgbClr val="000000"/>
                </a:solidFill>
                <a:prstDash val="solid"/>
                <a:round/>
                <a:headEnd type="none" w="med" len="med"/>
                <a:tailEnd type="none" w="med" len="med"/>
              </a:ln>
            </p:spPr>
          </p:cxnSp>
          <p:cxnSp>
            <p:nvCxnSpPr>
              <p:cNvPr id="770" name="Google Shape;770;p10"/>
              <p:cNvCxnSpPr/>
              <p:nvPr/>
            </p:nvCxnSpPr>
            <p:spPr>
              <a:xfrm flipH="1">
                <a:off x="3814" y="2108"/>
                <a:ext cx="14" cy="9"/>
              </a:xfrm>
              <a:prstGeom prst="straightConnector1">
                <a:avLst/>
              </a:prstGeom>
              <a:noFill/>
              <a:ln w="9525" cap="flat" cmpd="sng">
                <a:solidFill>
                  <a:srgbClr val="000000"/>
                </a:solidFill>
                <a:prstDash val="solid"/>
                <a:round/>
                <a:headEnd type="none" w="med" len="med"/>
                <a:tailEnd type="none" w="med" len="med"/>
              </a:ln>
            </p:spPr>
          </p:cxnSp>
          <p:cxnSp>
            <p:nvCxnSpPr>
              <p:cNvPr id="771" name="Google Shape;771;p10"/>
              <p:cNvCxnSpPr/>
              <p:nvPr/>
            </p:nvCxnSpPr>
            <p:spPr>
              <a:xfrm flipH="1">
                <a:off x="3808" y="2084"/>
                <a:ext cx="11" cy="8"/>
              </a:xfrm>
              <a:prstGeom prst="straightConnector1">
                <a:avLst/>
              </a:prstGeom>
              <a:noFill/>
              <a:ln w="9525" cap="flat" cmpd="sng">
                <a:solidFill>
                  <a:srgbClr val="000000"/>
                </a:solidFill>
                <a:prstDash val="solid"/>
                <a:round/>
                <a:headEnd type="none" w="med" len="med"/>
                <a:tailEnd type="none" w="med" len="med"/>
              </a:ln>
            </p:spPr>
          </p:cxnSp>
          <p:cxnSp>
            <p:nvCxnSpPr>
              <p:cNvPr id="772" name="Google Shape;772;p10"/>
              <p:cNvCxnSpPr/>
              <p:nvPr/>
            </p:nvCxnSpPr>
            <p:spPr>
              <a:xfrm flipH="1">
                <a:off x="3821" y="2098"/>
                <a:ext cx="13" cy="8"/>
              </a:xfrm>
              <a:prstGeom prst="straightConnector1">
                <a:avLst/>
              </a:prstGeom>
              <a:noFill/>
              <a:ln w="9525" cap="flat" cmpd="sng">
                <a:solidFill>
                  <a:srgbClr val="000000"/>
                </a:solidFill>
                <a:prstDash val="solid"/>
                <a:round/>
                <a:headEnd type="none" w="med" len="med"/>
                <a:tailEnd type="none" w="med" len="med"/>
              </a:ln>
            </p:spPr>
          </p:cxnSp>
          <p:cxnSp>
            <p:nvCxnSpPr>
              <p:cNvPr id="773" name="Google Shape;773;p10"/>
              <p:cNvCxnSpPr/>
              <p:nvPr/>
            </p:nvCxnSpPr>
            <p:spPr>
              <a:xfrm flipH="1">
                <a:off x="3868" y="2097"/>
                <a:ext cx="11" cy="7"/>
              </a:xfrm>
              <a:prstGeom prst="straightConnector1">
                <a:avLst/>
              </a:prstGeom>
              <a:noFill/>
              <a:ln w="9525" cap="flat" cmpd="sng">
                <a:solidFill>
                  <a:srgbClr val="000000"/>
                </a:solidFill>
                <a:prstDash val="solid"/>
                <a:round/>
                <a:headEnd type="none" w="med" len="med"/>
                <a:tailEnd type="none" w="med" len="med"/>
              </a:ln>
            </p:spPr>
          </p:cxnSp>
          <p:cxnSp>
            <p:nvCxnSpPr>
              <p:cNvPr id="774" name="Google Shape;774;p10"/>
              <p:cNvCxnSpPr/>
              <p:nvPr/>
            </p:nvCxnSpPr>
            <p:spPr>
              <a:xfrm flipH="1">
                <a:off x="3847" y="2092"/>
                <a:ext cx="11" cy="8"/>
              </a:xfrm>
              <a:prstGeom prst="straightConnector1">
                <a:avLst/>
              </a:prstGeom>
              <a:noFill/>
              <a:ln w="9525" cap="flat" cmpd="sng">
                <a:solidFill>
                  <a:srgbClr val="000000"/>
                </a:solidFill>
                <a:prstDash val="solid"/>
                <a:round/>
                <a:headEnd type="none" w="med" len="med"/>
                <a:tailEnd type="none" w="med" len="med"/>
              </a:ln>
            </p:spPr>
          </p:cxnSp>
          <p:cxnSp>
            <p:nvCxnSpPr>
              <p:cNvPr id="775" name="Google Shape;775;p10"/>
              <p:cNvCxnSpPr/>
              <p:nvPr/>
            </p:nvCxnSpPr>
            <p:spPr>
              <a:xfrm flipH="1">
                <a:off x="3828" y="2089"/>
                <a:ext cx="11" cy="7"/>
              </a:xfrm>
              <a:prstGeom prst="straightConnector1">
                <a:avLst/>
              </a:prstGeom>
              <a:noFill/>
              <a:ln w="9525" cap="flat" cmpd="sng">
                <a:solidFill>
                  <a:srgbClr val="000000"/>
                </a:solidFill>
                <a:prstDash val="solid"/>
                <a:round/>
                <a:headEnd type="none" w="med" len="med"/>
                <a:tailEnd type="none" w="med" len="med"/>
              </a:ln>
            </p:spPr>
          </p:cxnSp>
          <p:cxnSp>
            <p:nvCxnSpPr>
              <p:cNvPr id="776" name="Google Shape;776;p10"/>
              <p:cNvCxnSpPr/>
              <p:nvPr/>
            </p:nvCxnSpPr>
            <p:spPr>
              <a:xfrm flipH="1">
                <a:off x="3781" y="2089"/>
                <a:ext cx="13" cy="8"/>
              </a:xfrm>
              <a:prstGeom prst="straightConnector1">
                <a:avLst/>
              </a:prstGeom>
              <a:noFill/>
              <a:ln w="9525" cap="flat" cmpd="sng">
                <a:solidFill>
                  <a:srgbClr val="000000"/>
                </a:solidFill>
                <a:prstDash val="solid"/>
                <a:round/>
                <a:headEnd type="none" w="med" len="med"/>
                <a:tailEnd type="none" w="med" len="med"/>
              </a:ln>
            </p:spPr>
          </p:cxnSp>
          <p:cxnSp>
            <p:nvCxnSpPr>
              <p:cNvPr id="777" name="Google Shape;777;p10"/>
              <p:cNvCxnSpPr/>
              <p:nvPr/>
            </p:nvCxnSpPr>
            <p:spPr>
              <a:xfrm flipH="1">
                <a:off x="3800" y="2092"/>
                <a:ext cx="12" cy="9"/>
              </a:xfrm>
              <a:prstGeom prst="straightConnector1">
                <a:avLst/>
              </a:prstGeom>
              <a:noFill/>
              <a:ln w="9525" cap="flat" cmpd="sng">
                <a:solidFill>
                  <a:srgbClr val="000000"/>
                </a:solidFill>
                <a:prstDash val="solid"/>
                <a:round/>
                <a:headEnd type="none" w="med" len="med"/>
                <a:tailEnd type="none" w="med" len="med"/>
              </a:ln>
            </p:spPr>
          </p:cxnSp>
          <p:cxnSp>
            <p:nvCxnSpPr>
              <p:cNvPr id="778" name="Google Shape;778;p10"/>
              <p:cNvCxnSpPr/>
              <p:nvPr/>
            </p:nvCxnSpPr>
            <p:spPr>
              <a:xfrm flipH="1">
                <a:off x="3841" y="2101"/>
                <a:ext cx="13" cy="9"/>
              </a:xfrm>
              <a:prstGeom prst="straightConnector1">
                <a:avLst/>
              </a:prstGeom>
              <a:noFill/>
              <a:ln w="9525" cap="flat" cmpd="sng">
                <a:solidFill>
                  <a:srgbClr val="000000"/>
                </a:solidFill>
                <a:prstDash val="solid"/>
                <a:round/>
                <a:headEnd type="none" w="med" len="med"/>
                <a:tailEnd type="none" w="med" len="med"/>
              </a:ln>
            </p:spPr>
          </p:cxnSp>
          <p:cxnSp>
            <p:nvCxnSpPr>
              <p:cNvPr id="779" name="Google Shape;779;p10"/>
              <p:cNvCxnSpPr/>
              <p:nvPr/>
            </p:nvCxnSpPr>
            <p:spPr>
              <a:xfrm flipH="1">
                <a:off x="3858" y="2105"/>
                <a:ext cx="14" cy="9"/>
              </a:xfrm>
              <a:prstGeom prst="straightConnector1">
                <a:avLst/>
              </a:prstGeom>
              <a:noFill/>
              <a:ln w="9525" cap="flat" cmpd="sng">
                <a:solidFill>
                  <a:srgbClr val="000000"/>
                </a:solidFill>
                <a:prstDash val="solid"/>
                <a:round/>
                <a:headEnd type="none" w="med" len="med"/>
                <a:tailEnd type="none" w="med" len="med"/>
              </a:ln>
            </p:spPr>
          </p:cxnSp>
          <p:cxnSp>
            <p:nvCxnSpPr>
              <p:cNvPr id="780" name="Google Shape;780;p10"/>
              <p:cNvCxnSpPr/>
              <p:nvPr/>
            </p:nvCxnSpPr>
            <p:spPr>
              <a:xfrm rot="10800000">
                <a:off x="4058" y="2146"/>
                <a:ext cx="19" cy="4"/>
              </a:xfrm>
              <a:prstGeom prst="straightConnector1">
                <a:avLst/>
              </a:prstGeom>
              <a:noFill/>
              <a:ln w="9525" cap="flat" cmpd="sng">
                <a:solidFill>
                  <a:srgbClr val="000000"/>
                </a:solidFill>
                <a:prstDash val="solid"/>
                <a:round/>
                <a:headEnd type="none" w="med" len="med"/>
                <a:tailEnd type="none" w="med" len="med"/>
              </a:ln>
            </p:spPr>
          </p:cxnSp>
          <p:cxnSp>
            <p:nvCxnSpPr>
              <p:cNvPr id="781" name="Google Shape;781;p10"/>
              <p:cNvCxnSpPr/>
              <p:nvPr/>
            </p:nvCxnSpPr>
            <p:spPr>
              <a:xfrm>
                <a:off x="4077" y="2150"/>
                <a:ext cx="4" cy="6"/>
              </a:xfrm>
              <a:prstGeom prst="straightConnector1">
                <a:avLst/>
              </a:prstGeom>
              <a:noFill/>
              <a:ln w="9525" cap="flat" cmpd="sng">
                <a:solidFill>
                  <a:srgbClr val="000000"/>
                </a:solidFill>
                <a:prstDash val="solid"/>
                <a:round/>
                <a:headEnd type="none" w="med" len="med"/>
                <a:tailEnd type="none" w="med" len="med"/>
              </a:ln>
            </p:spPr>
          </p:cxnSp>
          <p:sp>
            <p:nvSpPr>
              <p:cNvPr id="782" name="Google Shape;782;p10"/>
              <p:cNvSpPr/>
              <p:nvPr/>
            </p:nvSpPr>
            <p:spPr>
              <a:xfrm>
                <a:off x="4017" y="2122"/>
                <a:ext cx="86" cy="46"/>
              </a:xfrm>
              <a:custGeom>
                <a:avLst/>
                <a:gdLst/>
                <a:ahLst/>
                <a:cxnLst/>
                <a:rect l="l" t="t" r="r" b="b"/>
                <a:pathLst>
                  <a:path w="860" h="590" extrusionOk="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3" name="Google Shape;783;p10"/>
              <p:cNvSpPr/>
              <p:nvPr/>
            </p:nvSpPr>
            <p:spPr>
              <a:xfrm>
                <a:off x="4017" y="2122"/>
                <a:ext cx="86" cy="46"/>
              </a:xfrm>
              <a:custGeom>
                <a:avLst/>
                <a:gdLst/>
                <a:ahLst/>
                <a:cxnLst/>
                <a:rect l="l" t="t" r="r" b="b"/>
                <a:pathLst>
                  <a:path w="860" h="590" extrusionOk="0">
                    <a:moveTo>
                      <a:pt x="351" y="0"/>
                    </a:moveTo>
                    <a:lnTo>
                      <a:pt x="277" y="102"/>
                    </a:lnTo>
                    <a:lnTo>
                      <a:pt x="196" y="88"/>
                    </a:lnTo>
                    <a:lnTo>
                      <a:pt x="73" y="213"/>
                    </a:lnTo>
                    <a:lnTo>
                      <a:pt x="160" y="235"/>
                    </a:lnTo>
                    <a:lnTo>
                      <a:pt x="59" y="340"/>
                    </a:lnTo>
                    <a:lnTo>
                      <a:pt x="146" y="376"/>
                    </a:lnTo>
                    <a:lnTo>
                      <a:pt x="0" y="502"/>
                    </a:lnTo>
                    <a:lnTo>
                      <a:pt x="262" y="590"/>
                    </a:lnTo>
                    <a:lnTo>
                      <a:pt x="342" y="493"/>
                    </a:lnTo>
                    <a:lnTo>
                      <a:pt x="547" y="554"/>
                    </a:lnTo>
                    <a:lnTo>
                      <a:pt x="860" y="222"/>
                    </a:lnTo>
                    <a:lnTo>
                      <a:pt x="838" y="132"/>
                    </a:lnTo>
                    <a:lnTo>
                      <a:pt x="35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784" name="Google Shape;784;p10"/>
              <p:cNvCxnSpPr/>
              <p:nvPr/>
            </p:nvCxnSpPr>
            <p:spPr>
              <a:xfrm>
                <a:off x="4044" y="2130"/>
                <a:ext cx="45" cy="11"/>
              </a:xfrm>
              <a:prstGeom prst="straightConnector1">
                <a:avLst/>
              </a:prstGeom>
              <a:noFill/>
              <a:ln w="9525" cap="flat" cmpd="sng">
                <a:solidFill>
                  <a:srgbClr val="000000"/>
                </a:solidFill>
                <a:prstDash val="solid"/>
                <a:round/>
                <a:headEnd type="none" w="med" len="med"/>
                <a:tailEnd type="none" w="med" len="med"/>
              </a:ln>
            </p:spPr>
          </p:cxnSp>
          <p:cxnSp>
            <p:nvCxnSpPr>
              <p:cNvPr id="785" name="Google Shape;785;p10"/>
              <p:cNvCxnSpPr/>
              <p:nvPr/>
            </p:nvCxnSpPr>
            <p:spPr>
              <a:xfrm flipH="1">
                <a:off x="4068" y="2133"/>
                <a:ext cx="31" cy="25"/>
              </a:xfrm>
              <a:prstGeom prst="straightConnector1">
                <a:avLst/>
              </a:prstGeom>
              <a:noFill/>
              <a:ln w="9525" cap="flat" cmpd="sng">
                <a:solidFill>
                  <a:srgbClr val="000000"/>
                </a:solidFill>
                <a:prstDash val="solid"/>
                <a:round/>
                <a:headEnd type="none" w="med" len="med"/>
                <a:tailEnd type="none" w="med" len="med"/>
              </a:ln>
            </p:spPr>
          </p:cxnSp>
          <p:cxnSp>
            <p:nvCxnSpPr>
              <p:cNvPr id="786" name="Google Shape;786;p10"/>
              <p:cNvCxnSpPr/>
              <p:nvPr/>
            </p:nvCxnSpPr>
            <p:spPr>
              <a:xfrm rot="10800000">
                <a:off x="4030" y="2150"/>
                <a:ext cx="36" cy="8"/>
              </a:xfrm>
              <a:prstGeom prst="straightConnector1">
                <a:avLst/>
              </a:prstGeom>
              <a:noFill/>
              <a:ln w="9525" cap="flat" cmpd="sng">
                <a:solidFill>
                  <a:srgbClr val="000000"/>
                </a:solidFill>
                <a:prstDash val="solid"/>
                <a:round/>
                <a:headEnd type="none" w="med" len="med"/>
                <a:tailEnd type="none" w="med" len="med"/>
              </a:ln>
            </p:spPr>
          </p:cxnSp>
          <p:cxnSp>
            <p:nvCxnSpPr>
              <p:cNvPr id="787" name="Google Shape;787;p10"/>
              <p:cNvCxnSpPr/>
              <p:nvPr/>
            </p:nvCxnSpPr>
            <p:spPr>
              <a:xfrm>
                <a:off x="4068" y="2158"/>
                <a:ext cx="3" cy="7"/>
              </a:xfrm>
              <a:prstGeom prst="straightConnector1">
                <a:avLst/>
              </a:prstGeom>
              <a:noFill/>
              <a:ln w="9525" cap="flat" cmpd="sng">
                <a:solidFill>
                  <a:srgbClr val="000000"/>
                </a:solidFill>
                <a:prstDash val="solid"/>
                <a:round/>
                <a:headEnd type="none" w="med" len="med"/>
                <a:tailEnd type="none" w="med" len="med"/>
              </a:ln>
            </p:spPr>
          </p:cxnSp>
          <p:cxnSp>
            <p:nvCxnSpPr>
              <p:cNvPr id="788" name="Google Shape;788;p10"/>
              <p:cNvCxnSpPr/>
              <p:nvPr/>
            </p:nvCxnSpPr>
            <p:spPr>
              <a:xfrm>
                <a:off x="4089" y="2141"/>
                <a:ext cx="3" cy="6"/>
              </a:xfrm>
              <a:prstGeom prst="straightConnector1">
                <a:avLst/>
              </a:prstGeom>
              <a:noFill/>
              <a:ln w="9525" cap="flat" cmpd="sng">
                <a:solidFill>
                  <a:srgbClr val="000000"/>
                </a:solidFill>
                <a:prstDash val="solid"/>
                <a:round/>
                <a:headEnd type="none" w="med" len="med"/>
                <a:tailEnd type="none" w="med" len="med"/>
              </a:ln>
            </p:spPr>
          </p:cxnSp>
          <p:cxnSp>
            <p:nvCxnSpPr>
              <p:cNvPr id="789" name="Google Shape;789;p10"/>
              <p:cNvCxnSpPr/>
              <p:nvPr/>
            </p:nvCxnSpPr>
            <p:spPr>
              <a:xfrm flipH="1">
                <a:off x="4035" y="2129"/>
                <a:ext cx="45" cy="35"/>
              </a:xfrm>
              <a:prstGeom prst="straightConnector1">
                <a:avLst/>
              </a:prstGeom>
              <a:noFill/>
              <a:ln w="9525" cap="flat" cmpd="sng">
                <a:solidFill>
                  <a:srgbClr val="000000"/>
                </a:solidFill>
                <a:prstDash val="solid"/>
                <a:round/>
                <a:headEnd type="none" w="med" len="med"/>
                <a:tailEnd type="none" w="med" len="med"/>
              </a:ln>
            </p:spPr>
          </p:cxnSp>
          <p:cxnSp>
            <p:nvCxnSpPr>
              <p:cNvPr id="790" name="Google Shape;790;p10"/>
              <p:cNvCxnSpPr/>
              <p:nvPr/>
            </p:nvCxnSpPr>
            <p:spPr>
              <a:xfrm>
                <a:off x="4048" y="2154"/>
                <a:ext cx="4" cy="7"/>
              </a:xfrm>
              <a:prstGeom prst="straightConnector1">
                <a:avLst/>
              </a:prstGeom>
              <a:noFill/>
              <a:ln w="9525" cap="flat" cmpd="sng">
                <a:solidFill>
                  <a:srgbClr val="000000"/>
                </a:solidFill>
                <a:prstDash val="solid"/>
                <a:round/>
                <a:headEnd type="none" w="med" len="med"/>
                <a:tailEnd type="none" w="med" len="med"/>
              </a:ln>
            </p:spPr>
          </p:cxnSp>
          <p:sp>
            <p:nvSpPr>
              <p:cNvPr id="791" name="Google Shape;791;p10"/>
              <p:cNvSpPr/>
              <p:nvPr/>
            </p:nvSpPr>
            <p:spPr>
              <a:xfrm>
                <a:off x="3784" y="2059"/>
                <a:ext cx="332" cy="76"/>
              </a:xfrm>
              <a:custGeom>
                <a:avLst/>
                <a:gdLst/>
                <a:ahLst/>
                <a:cxnLst/>
                <a:rect l="l" t="t" r="r" b="b"/>
                <a:pathLst>
                  <a:path w="3314" h="988" extrusionOk="0">
                    <a:moveTo>
                      <a:pt x="72" y="0"/>
                    </a:moveTo>
                    <a:lnTo>
                      <a:pt x="0" y="60"/>
                    </a:lnTo>
                    <a:lnTo>
                      <a:pt x="0" y="112"/>
                    </a:lnTo>
                    <a:lnTo>
                      <a:pt x="3241" y="988"/>
                    </a:lnTo>
                    <a:lnTo>
                      <a:pt x="3314" y="923"/>
                    </a:lnTo>
                    <a:lnTo>
                      <a:pt x="3286" y="841"/>
                    </a:lnTo>
                    <a:lnTo>
                      <a:pt x="72"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10"/>
              <p:cNvSpPr/>
              <p:nvPr/>
            </p:nvSpPr>
            <p:spPr>
              <a:xfrm>
                <a:off x="3784" y="2059"/>
                <a:ext cx="332" cy="76"/>
              </a:xfrm>
              <a:custGeom>
                <a:avLst/>
                <a:gdLst/>
                <a:ahLst/>
                <a:cxnLst/>
                <a:rect l="l" t="t" r="r" b="b"/>
                <a:pathLst>
                  <a:path w="3314" h="988" extrusionOk="0">
                    <a:moveTo>
                      <a:pt x="72" y="0"/>
                    </a:moveTo>
                    <a:lnTo>
                      <a:pt x="0" y="60"/>
                    </a:lnTo>
                    <a:lnTo>
                      <a:pt x="0" y="112"/>
                    </a:lnTo>
                    <a:lnTo>
                      <a:pt x="3241" y="988"/>
                    </a:lnTo>
                    <a:lnTo>
                      <a:pt x="3314" y="923"/>
                    </a:lnTo>
                    <a:lnTo>
                      <a:pt x="3286" y="841"/>
                    </a:lnTo>
                    <a:lnTo>
                      <a:pt x="72"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793" name="Google Shape;793;p10"/>
              <p:cNvCxnSpPr/>
              <p:nvPr/>
            </p:nvCxnSpPr>
            <p:spPr>
              <a:xfrm flipH="1">
                <a:off x="3936" y="2089"/>
                <a:ext cx="6" cy="5"/>
              </a:xfrm>
              <a:prstGeom prst="straightConnector1">
                <a:avLst/>
              </a:prstGeom>
              <a:noFill/>
              <a:ln w="9525" cap="flat" cmpd="sng">
                <a:solidFill>
                  <a:srgbClr val="000000"/>
                </a:solidFill>
                <a:prstDash val="solid"/>
                <a:round/>
                <a:headEnd type="none" w="med" len="med"/>
                <a:tailEnd type="none" w="med" len="med"/>
              </a:ln>
            </p:spPr>
          </p:cxnSp>
          <p:cxnSp>
            <p:nvCxnSpPr>
              <p:cNvPr id="794" name="Google Shape;794;p10"/>
              <p:cNvCxnSpPr/>
              <p:nvPr/>
            </p:nvCxnSpPr>
            <p:spPr>
              <a:xfrm flipH="1">
                <a:off x="3913" y="2085"/>
                <a:ext cx="8" cy="5"/>
              </a:xfrm>
              <a:prstGeom prst="straightConnector1">
                <a:avLst/>
              </a:prstGeom>
              <a:noFill/>
              <a:ln w="9525" cap="flat" cmpd="sng">
                <a:solidFill>
                  <a:srgbClr val="000000"/>
                </a:solidFill>
                <a:prstDash val="solid"/>
                <a:round/>
                <a:headEnd type="none" w="med" len="med"/>
                <a:tailEnd type="none" w="med" len="med"/>
              </a:ln>
            </p:spPr>
          </p:cxnSp>
          <p:cxnSp>
            <p:nvCxnSpPr>
              <p:cNvPr id="795" name="Google Shape;795;p10"/>
              <p:cNvCxnSpPr/>
              <p:nvPr/>
            </p:nvCxnSpPr>
            <p:spPr>
              <a:xfrm flipH="1">
                <a:off x="3896" y="2081"/>
                <a:ext cx="5" cy="5"/>
              </a:xfrm>
              <a:prstGeom prst="straightConnector1">
                <a:avLst/>
              </a:prstGeom>
              <a:noFill/>
              <a:ln w="9525" cap="flat" cmpd="sng">
                <a:solidFill>
                  <a:srgbClr val="000000"/>
                </a:solidFill>
                <a:prstDash val="solid"/>
                <a:round/>
                <a:headEnd type="none" w="med" len="med"/>
                <a:tailEnd type="none" w="med" len="med"/>
              </a:ln>
            </p:spPr>
          </p:cxnSp>
          <p:cxnSp>
            <p:nvCxnSpPr>
              <p:cNvPr id="796" name="Google Shape;796;p10"/>
              <p:cNvCxnSpPr/>
              <p:nvPr/>
            </p:nvCxnSpPr>
            <p:spPr>
              <a:xfrm flipH="1">
                <a:off x="3873" y="2077"/>
                <a:ext cx="7" cy="4"/>
              </a:xfrm>
              <a:prstGeom prst="straightConnector1">
                <a:avLst/>
              </a:prstGeom>
              <a:noFill/>
              <a:ln w="9525" cap="flat" cmpd="sng">
                <a:solidFill>
                  <a:srgbClr val="000000"/>
                </a:solidFill>
                <a:prstDash val="solid"/>
                <a:round/>
                <a:headEnd type="none" w="med" len="med"/>
                <a:tailEnd type="none" w="med" len="med"/>
              </a:ln>
            </p:spPr>
          </p:cxnSp>
          <p:cxnSp>
            <p:nvCxnSpPr>
              <p:cNvPr id="797" name="Google Shape;797;p10"/>
              <p:cNvCxnSpPr/>
              <p:nvPr/>
            </p:nvCxnSpPr>
            <p:spPr>
              <a:xfrm flipH="1">
                <a:off x="3852" y="2073"/>
                <a:ext cx="8" cy="4"/>
              </a:xfrm>
              <a:prstGeom prst="straightConnector1">
                <a:avLst/>
              </a:prstGeom>
              <a:noFill/>
              <a:ln w="9525" cap="flat" cmpd="sng">
                <a:solidFill>
                  <a:srgbClr val="000000"/>
                </a:solidFill>
                <a:prstDash val="solid"/>
                <a:round/>
                <a:headEnd type="none" w="med" len="med"/>
                <a:tailEnd type="none" w="med" len="med"/>
              </a:ln>
            </p:spPr>
          </p:cxnSp>
          <p:cxnSp>
            <p:nvCxnSpPr>
              <p:cNvPr id="798" name="Google Shape;798;p10"/>
              <p:cNvCxnSpPr/>
              <p:nvPr/>
            </p:nvCxnSpPr>
            <p:spPr>
              <a:xfrm flipH="1">
                <a:off x="3837" y="2069"/>
                <a:ext cx="6" cy="5"/>
              </a:xfrm>
              <a:prstGeom prst="straightConnector1">
                <a:avLst/>
              </a:prstGeom>
              <a:noFill/>
              <a:ln w="9525" cap="flat" cmpd="sng">
                <a:solidFill>
                  <a:srgbClr val="000000"/>
                </a:solidFill>
                <a:prstDash val="solid"/>
                <a:round/>
                <a:headEnd type="none" w="med" len="med"/>
                <a:tailEnd type="none" w="med" len="med"/>
              </a:ln>
            </p:spPr>
          </p:cxnSp>
          <p:cxnSp>
            <p:nvCxnSpPr>
              <p:cNvPr id="799" name="Google Shape;799;p10"/>
              <p:cNvCxnSpPr/>
              <p:nvPr/>
            </p:nvCxnSpPr>
            <p:spPr>
              <a:xfrm flipH="1">
                <a:off x="3817" y="2065"/>
                <a:ext cx="6" cy="4"/>
              </a:xfrm>
              <a:prstGeom prst="straightConnector1">
                <a:avLst/>
              </a:prstGeom>
              <a:noFill/>
              <a:ln w="9525" cap="flat" cmpd="sng">
                <a:solidFill>
                  <a:srgbClr val="000000"/>
                </a:solidFill>
                <a:prstDash val="solid"/>
                <a:round/>
                <a:headEnd type="none" w="med" len="med"/>
                <a:tailEnd type="none" w="med" len="med"/>
              </a:ln>
            </p:spPr>
          </p:cxnSp>
          <p:cxnSp>
            <p:nvCxnSpPr>
              <p:cNvPr id="800" name="Google Shape;800;p10"/>
              <p:cNvCxnSpPr/>
              <p:nvPr/>
            </p:nvCxnSpPr>
            <p:spPr>
              <a:xfrm flipH="1">
                <a:off x="3797" y="2061"/>
                <a:ext cx="5" cy="4"/>
              </a:xfrm>
              <a:prstGeom prst="straightConnector1">
                <a:avLst/>
              </a:prstGeom>
              <a:noFill/>
              <a:ln w="9525" cap="flat" cmpd="sng">
                <a:solidFill>
                  <a:srgbClr val="000000"/>
                </a:solidFill>
                <a:prstDash val="solid"/>
                <a:round/>
                <a:headEnd type="none" w="med" len="med"/>
                <a:tailEnd type="none" w="med" len="med"/>
              </a:ln>
            </p:spPr>
          </p:cxnSp>
          <p:cxnSp>
            <p:nvCxnSpPr>
              <p:cNvPr id="801" name="Google Shape;801;p10"/>
              <p:cNvCxnSpPr/>
              <p:nvPr/>
            </p:nvCxnSpPr>
            <p:spPr>
              <a:xfrm>
                <a:off x="3797" y="2066"/>
                <a:ext cx="1" cy="4"/>
              </a:xfrm>
              <a:prstGeom prst="straightConnector1">
                <a:avLst/>
              </a:prstGeom>
              <a:noFill/>
              <a:ln w="9525" cap="flat" cmpd="sng">
                <a:solidFill>
                  <a:srgbClr val="000000"/>
                </a:solidFill>
                <a:prstDash val="solid"/>
                <a:round/>
                <a:headEnd type="none" w="med" len="med"/>
                <a:tailEnd type="none" w="med" len="med"/>
              </a:ln>
            </p:spPr>
          </p:cxnSp>
          <p:cxnSp>
            <p:nvCxnSpPr>
              <p:cNvPr id="802" name="Google Shape;802;p10"/>
              <p:cNvCxnSpPr/>
              <p:nvPr/>
            </p:nvCxnSpPr>
            <p:spPr>
              <a:xfrm>
                <a:off x="3817" y="2069"/>
                <a:ext cx="1" cy="6"/>
              </a:xfrm>
              <a:prstGeom prst="straightConnector1">
                <a:avLst/>
              </a:prstGeom>
              <a:noFill/>
              <a:ln w="9525" cap="flat" cmpd="sng">
                <a:solidFill>
                  <a:srgbClr val="000000"/>
                </a:solidFill>
                <a:prstDash val="solid"/>
                <a:round/>
                <a:headEnd type="none" w="med" len="med"/>
                <a:tailEnd type="none" w="med" len="med"/>
              </a:ln>
            </p:spPr>
          </p:cxnSp>
          <p:cxnSp>
            <p:nvCxnSpPr>
              <p:cNvPr id="803" name="Google Shape;803;p10"/>
              <p:cNvCxnSpPr/>
              <p:nvPr/>
            </p:nvCxnSpPr>
            <p:spPr>
              <a:xfrm>
                <a:off x="3837" y="2074"/>
                <a:ext cx="1" cy="5"/>
              </a:xfrm>
              <a:prstGeom prst="straightConnector1">
                <a:avLst/>
              </a:prstGeom>
              <a:noFill/>
              <a:ln w="9525" cap="flat" cmpd="sng">
                <a:solidFill>
                  <a:srgbClr val="000000"/>
                </a:solidFill>
                <a:prstDash val="solid"/>
                <a:round/>
                <a:headEnd type="none" w="med" len="med"/>
                <a:tailEnd type="none" w="med" len="med"/>
              </a:ln>
            </p:spPr>
          </p:cxnSp>
          <p:cxnSp>
            <p:nvCxnSpPr>
              <p:cNvPr id="804" name="Google Shape;804;p10"/>
              <p:cNvCxnSpPr/>
              <p:nvPr/>
            </p:nvCxnSpPr>
            <p:spPr>
              <a:xfrm>
                <a:off x="3852" y="2077"/>
                <a:ext cx="1" cy="4"/>
              </a:xfrm>
              <a:prstGeom prst="straightConnector1">
                <a:avLst/>
              </a:prstGeom>
              <a:noFill/>
              <a:ln w="9525" cap="flat" cmpd="sng">
                <a:solidFill>
                  <a:srgbClr val="000000"/>
                </a:solidFill>
                <a:prstDash val="solid"/>
                <a:round/>
                <a:headEnd type="none" w="med" len="med"/>
                <a:tailEnd type="none" w="med" len="med"/>
              </a:ln>
            </p:spPr>
          </p:cxnSp>
          <p:cxnSp>
            <p:nvCxnSpPr>
              <p:cNvPr id="805" name="Google Shape;805;p10"/>
              <p:cNvCxnSpPr/>
              <p:nvPr/>
            </p:nvCxnSpPr>
            <p:spPr>
              <a:xfrm>
                <a:off x="3873" y="2081"/>
                <a:ext cx="1" cy="4"/>
              </a:xfrm>
              <a:prstGeom prst="straightConnector1">
                <a:avLst/>
              </a:prstGeom>
              <a:noFill/>
              <a:ln w="9525" cap="flat" cmpd="sng">
                <a:solidFill>
                  <a:srgbClr val="000000"/>
                </a:solidFill>
                <a:prstDash val="solid"/>
                <a:round/>
                <a:headEnd type="none" w="med" len="med"/>
                <a:tailEnd type="none" w="med" len="med"/>
              </a:ln>
            </p:spPr>
          </p:cxnSp>
          <p:cxnSp>
            <p:nvCxnSpPr>
              <p:cNvPr id="806" name="Google Shape;806;p10"/>
              <p:cNvCxnSpPr/>
              <p:nvPr/>
            </p:nvCxnSpPr>
            <p:spPr>
              <a:xfrm>
                <a:off x="3896" y="2086"/>
                <a:ext cx="1" cy="4"/>
              </a:xfrm>
              <a:prstGeom prst="straightConnector1">
                <a:avLst/>
              </a:prstGeom>
              <a:noFill/>
              <a:ln w="9525" cap="flat" cmpd="sng">
                <a:solidFill>
                  <a:srgbClr val="000000"/>
                </a:solidFill>
                <a:prstDash val="solid"/>
                <a:round/>
                <a:headEnd type="none" w="med" len="med"/>
                <a:tailEnd type="none" w="med" len="med"/>
              </a:ln>
            </p:spPr>
          </p:cxnSp>
          <p:cxnSp>
            <p:nvCxnSpPr>
              <p:cNvPr id="807" name="Google Shape;807;p10"/>
              <p:cNvCxnSpPr/>
              <p:nvPr/>
            </p:nvCxnSpPr>
            <p:spPr>
              <a:xfrm>
                <a:off x="3913" y="2090"/>
                <a:ext cx="1" cy="5"/>
              </a:xfrm>
              <a:prstGeom prst="straightConnector1">
                <a:avLst/>
              </a:prstGeom>
              <a:noFill/>
              <a:ln w="9525" cap="flat" cmpd="sng">
                <a:solidFill>
                  <a:srgbClr val="000000"/>
                </a:solidFill>
                <a:prstDash val="solid"/>
                <a:round/>
                <a:headEnd type="none" w="med" len="med"/>
                <a:tailEnd type="none" w="med" len="med"/>
              </a:ln>
            </p:spPr>
          </p:cxnSp>
          <p:cxnSp>
            <p:nvCxnSpPr>
              <p:cNvPr id="808" name="Google Shape;808;p10"/>
              <p:cNvCxnSpPr/>
              <p:nvPr/>
            </p:nvCxnSpPr>
            <p:spPr>
              <a:xfrm rot="10800000" flipH="1">
                <a:off x="4106" y="2123"/>
                <a:ext cx="6" cy="7"/>
              </a:xfrm>
              <a:prstGeom prst="straightConnector1">
                <a:avLst/>
              </a:prstGeom>
              <a:noFill/>
              <a:ln w="9525" cap="flat" cmpd="sng">
                <a:solidFill>
                  <a:srgbClr val="000000"/>
                </a:solidFill>
                <a:prstDash val="solid"/>
                <a:round/>
                <a:headEnd type="none" w="med" len="med"/>
                <a:tailEnd type="none" w="med" len="med"/>
              </a:ln>
            </p:spPr>
          </p:cxnSp>
          <p:cxnSp>
            <p:nvCxnSpPr>
              <p:cNvPr id="809" name="Google Shape;809;p10"/>
              <p:cNvCxnSpPr/>
              <p:nvPr/>
            </p:nvCxnSpPr>
            <p:spPr>
              <a:xfrm>
                <a:off x="4106" y="2130"/>
                <a:ext cx="2" cy="5"/>
              </a:xfrm>
              <a:prstGeom prst="straightConnector1">
                <a:avLst/>
              </a:prstGeom>
              <a:noFill/>
              <a:ln w="9525" cap="flat" cmpd="sng">
                <a:solidFill>
                  <a:srgbClr val="000000"/>
                </a:solidFill>
                <a:prstDash val="solid"/>
                <a:round/>
                <a:headEnd type="none" w="med" len="med"/>
                <a:tailEnd type="none" w="med" len="med"/>
              </a:ln>
            </p:spPr>
          </p:cxnSp>
          <p:cxnSp>
            <p:nvCxnSpPr>
              <p:cNvPr id="810" name="Google Shape;810;p10"/>
              <p:cNvCxnSpPr/>
              <p:nvPr/>
            </p:nvCxnSpPr>
            <p:spPr>
              <a:xfrm flipH="1">
                <a:off x="4089" y="2121"/>
                <a:ext cx="5" cy="5"/>
              </a:xfrm>
              <a:prstGeom prst="straightConnector1">
                <a:avLst/>
              </a:prstGeom>
              <a:noFill/>
              <a:ln w="9525" cap="flat" cmpd="sng">
                <a:solidFill>
                  <a:srgbClr val="000000"/>
                </a:solidFill>
                <a:prstDash val="solid"/>
                <a:round/>
                <a:headEnd type="none" w="med" len="med"/>
                <a:tailEnd type="none" w="med" len="med"/>
              </a:ln>
            </p:spPr>
          </p:cxnSp>
          <p:cxnSp>
            <p:nvCxnSpPr>
              <p:cNvPr id="811" name="Google Shape;811;p10"/>
              <p:cNvCxnSpPr/>
              <p:nvPr/>
            </p:nvCxnSpPr>
            <p:spPr>
              <a:xfrm flipH="1">
                <a:off x="4043" y="2111"/>
                <a:ext cx="7" cy="6"/>
              </a:xfrm>
              <a:prstGeom prst="straightConnector1">
                <a:avLst/>
              </a:prstGeom>
              <a:noFill/>
              <a:ln w="9525" cap="flat" cmpd="sng">
                <a:solidFill>
                  <a:srgbClr val="000000"/>
                </a:solidFill>
                <a:prstDash val="solid"/>
                <a:round/>
                <a:headEnd type="none" w="med" len="med"/>
                <a:tailEnd type="none" w="med" len="med"/>
              </a:ln>
            </p:spPr>
          </p:cxnSp>
          <p:cxnSp>
            <p:nvCxnSpPr>
              <p:cNvPr id="812" name="Google Shape;812;p10"/>
              <p:cNvCxnSpPr/>
              <p:nvPr/>
            </p:nvCxnSpPr>
            <p:spPr>
              <a:xfrm flipH="1">
                <a:off x="4065" y="2116"/>
                <a:ext cx="8" cy="5"/>
              </a:xfrm>
              <a:prstGeom prst="straightConnector1">
                <a:avLst/>
              </a:prstGeom>
              <a:noFill/>
              <a:ln w="9525" cap="flat" cmpd="sng">
                <a:solidFill>
                  <a:srgbClr val="000000"/>
                </a:solidFill>
                <a:prstDash val="solid"/>
                <a:round/>
                <a:headEnd type="none" w="med" len="med"/>
                <a:tailEnd type="none" w="med" len="med"/>
              </a:ln>
            </p:spPr>
          </p:cxnSp>
          <p:cxnSp>
            <p:nvCxnSpPr>
              <p:cNvPr id="813" name="Google Shape;813;p10"/>
              <p:cNvCxnSpPr/>
              <p:nvPr/>
            </p:nvCxnSpPr>
            <p:spPr>
              <a:xfrm flipH="1">
                <a:off x="3999" y="2102"/>
                <a:ext cx="8" cy="6"/>
              </a:xfrm>
              <a:prstGeom prst="straightConnector1">
                <a:avLst/>
              </a:prstGeom>
              <a:noFill/>
              <a:ln w="9525" cap="flat" cmpd="sng">
                <a:solidFill>
                  <a:srgbClr val="000000"/>
                </a:solidFill>
                <a:prstDash val="solid"/>
                <a:round/>
                <a:headEnd type="none" w="med" len="med"/>
                <a:tailEnd type="none" w="med" len="med"/>
              </a:ln>
            </p:spPr>
          </p:cxnSp>
          <p:cxnSp>
            <p:nvCxnSpPr>
              <p:cNvPr id="814" name="Google Shape;814;p10"/>
              <p:cNvCxnSpPr/>
              <p:nvPr/>
            </p:nvCxnSpPr>
            <p:spPr>
              <a:xfrm flipH="1">
                <a:off x="4022" y="2107"/>
                <a:ext cx="7" cy="5"/>
              </a:xfrm>
              <a:prstGeom prst="straightConnector1">
                <a:avLst/>
              </a:prstGeom>
              <a:noFill/>
              <a:ln w="9525" cap="flat" cmpd="sng">
                <a:solidFill>
                  <a:srgbClr val="000000"/>
                </a:solidFill>
                <a:prstDash val="solid"/>
                <a:round/>
                <a:headEnd type="none" w="med" len="med"/>
                <a:tailEnd type="none" w="med" len="med"/>
              </a:ln>
            </p:spPr>
          </p:cxnSp>
          <p:cxnSp>
            <p:nvCxnSpPr>
              <p:cNvPr id="815" name="Google Shape;815;p10"/>
              <p:cNvCxnSpPr/>
              <p:nvPr/>
            </p:nvCxnSpPr>
            <p:spPr>
              <a:xfrm flipH="1">
                <a:off x="3979" y="2098"/>
                <a:ext cx="6" cy="6"/>
              </a:xfrm>
              <a:prstGeom prst="straightConnector1">
                <a:avLst/>
              </a:prstGeom>
              <a:noFill/>
              <a:ln w="9525" cap="flat" cmpd="sng">
                <a:solidFill>
                  <a:srgbClr val="000000"/>
                </a:solidFill>
                <a:prstDash val="solid"/>
                <a:round/>
                <a:headEnd type="none" w="med" len="med"/>
                <a:tailEnd type="none" w="med" len="med"/>
              </a:ln>
            </p:spPr>
          </p:cxnSp>
          <p:cxnSp>
            <p:nvCxnSpPr>
              <p:cNvPr id="816" name="Google Shape;816;p10"/>
              <p:cNvCxnSpPr/>
              <p:nvPr/>
            </p:nvCxnSpPr>
            <p:spPr>
              <a:xfrm flipH="1">
                <a:off x="3956" y="2093"/>
                <a:ext cx="6" cy="6"/>
              </a:xfrm>
              <a:prstGeom prst="straightConnector1">
                <a:avLst/>
              </a:prstGeom>
              <a:noFill/>
              <a:ln w="9525" cap="flat" cmpd="sng">
                <a:solidFill>
                  <a:srgbClr val="000000"/>
                </a:solidFill>
                <a:prstDash val="solid"/>
                <a:round/>
                <a:headEnd type="none" w="med" len="med"/>
                <a:tailEnd type="none" w="med" len="med"/>
              </a:ln>
            </p:spPr>
          </p:cxnSp>
          <p:cxnSp>
            <p:nvCxnSpPr>
              <p:cNvPr id="817" name="Google Shape;817;p10"/>
              <p:cNvCxnSpPr/>
              <p:nvPr/>
            </p:nvCxnSpPr>
            <p:spPr>
              <a:xfrm>
                <a:off x="3935" y="2095"/>
                <a:ext cx="1" cy="4"/>
              </a:xfrm>
              <a:prstGeom prst="straightConnector1">
                <a:avLst/>
              </a:prstGeom>
              <a:noFill/>
              <a:ln w="9525" cap="flat" cmpd="sng">
                <a:solidFill>
                  <a:srgbClr val="000000"/>
                </a:solidFill>
                <a:prstDash val="solid"/>
                <a:round/>
                <a:headEnd type="none" w="med" len="med"/>
                <a:tailEnd type="none" w="med" len="med"/>
              </a:ln>
            </p:spPr>
          </p:cxnSp>
          <p:cxnSp>
            <p:nvCxnSpPr>
              <p:cNvPr id="818" name="Google Shape;818;p10"/>
              <p:cNvCxnSpPr/>
              <p:nvPr/>
            </p:nvCxnSpPr>
            <p:spPr>
              <a:xfrm>
                <a:off x="3956" y="2099"/>
                <a:ext cx="1" cy="4"/>
              </a:xfrm>
              <a:prstGeom prst="straightConnector1">
                <a:avLst/>
              </a:prstGeom>
              <a:noFill/>
              <a:ln w="9525" cap="flat" cmpd="sng">
                <a:solidFill>
                  <a:srgbClr val="000000"/>
                </a:solidFill>
                <a:prstDash val="solid"/>
                <a:round/>
                <a:headEnd type="none" w="med" len="med"/>
                <a:tailEnd type="none" w="med" len="med"/>
              </a:ln>
            </p:spPr>
          </p:cxnSp>
          <p:cxnSp>
            <p:nvCxnSpPr>
              <p:cNvPr id="819" name="Google Shape;819;p10"/>
              <p:cNvCxnSpPr/>
              <p:nvPr/>
            </p:nvCxnSpPr>
            <p:spPr>
              <a:xfrm>
                <a:off x="3979" y="2104"/>
                <a:ext cx="1" cy="4"/>
              </a:xfrm>
              <a:prstGeom prst="straightConnector1">
                <a:avLst/>
              </a:prstGeom>
              <a:noFill/>
              <a:ln w="9525" cap="flat" cmpd="sng">
                <a:solidFill>
                  <a:srgbClr val="000000"/>
                </a:solidFill>
                <a:prstDash val="solid"/>
                <a:round/>
                <a:headEnd type="none" w="med" len="med"/>
                <a:tailEnd type="none" w="med" len="med"/>
              </a:ln>
            </p:spPr>
          </p:cxnSp>
          <p:cxnSp>
            <p:nvCxnSpPr>
              <p:cNvPr id="820" name="Google Shape;820;p10"/>
              <p:cNvCxnSpPr/>
              <p:nvPr/>
            </p:nvCxnSpPr>
            <p:spPr>
              <a:xfrm>
                <a:off x="3999" y="2108"/>
                <a:ext cx="1" cy="4"/>
              </a:xfrm>
              <a:prstGeom prst="straightConnector1">
                <a:avLst/>
              </a:prstGeom>
              <a:noFill/>
              <a:ln w="9525" cap="flat" cmpd="sng">
                <a:solidFill>
                  <a:srgbClr val="000000"/>
                </a:solidFill>
                <a:prstDash val="solid"/>
                <a:round/>
                <a:headEnd type="none" w="med" len="med"/>
                <a:tailEnd type="none" w="med" len="med"/>
              </a:ln>
            </p:spPr>
          </p:cxnSp>
          <p:cxnSp>
            <p:nvCxnSpPr>
              <p:cNvPr id="821" name="Google Shape;821;p10"/>
              <p:cNvCxnSpPr/>
              <p:nvPr/>
            </p:nvCxnSpPr>
            <p:spPr>
              <a:xfrm>
                <a:off x="4022" y="2113"/>
                <a:ext cx="1" cy="4"/>
              </a:xfrm>
              <a:prstGeom prst="straightConnector1">
                <a:avLst/>
              </a:prstGeom>
              <a:noFill/>
              <a:ln w="9525" cap="flat" cmpd="sng">
                <a:solidFill>
                  <a:srgbClr val="000000"/>
                </a:solidFill>
                <a:prstDash val="solid"/>
                <a:round/>
                <a:headEnd type="none" w="med" len="med"/>
                <a:tailEnd type="none" w="med" len="med"/>
              </a:ln>
            </p:spPr>
          </p:cxnSp>
          <p:cxnSp>
            <p:nvCxnSpPr>
              <p:cNvPr id="822" name="Google Shape;822;p10"/>
              <p:cNvCxnSpPr/>
              <p:nvPr/>
            </p:nvCxnSpPr>
            <p:spPr>
              <a:xfrm>
                <a:off x="4042" y="2117"/>
                <a:ext cx="1" cy="4"/>
              </a:xfrm>
              <a:prstGeom prst="straightConnector1">
                <a:avLst/>
              </a:prstGeom>
              <a:noFill/>
              <a:ln w="9525" cap="flat" cmpd="sng">
                <a:solidFill>
                  <a:srgbClr val="000000"/>
                </a:solidFill>
                <a:prstDash val="solid"/>
                <a:round/>
                <a:headEnd type="none" w="med" len="med"/>
                <a:tailEnd type="none" w="med" len="med"/>
              </a:ln>
            </p:spPr>
          </p:cxnSp>
          <p:cxnSp>
            <p:nvCxnSpPr>
              <p:cNvPr id="823" name="Google Shape;823;p10"/>
              <p:cNvCxnSpPr/>
              <p:nvPr/>
            </p:nvCxnSpPr>
            <p:spPr>
              <a:xfrm>
                <a:off x="4065" y="2121"/>
                <a:ext cx="1" cy="5"/>
              </a:xfrm>
              <a:prstGeom prst="straightConnector1">
                <a:avLst/>
              </a:prstGeom>
              <a:noFill/>
              <a:ln w="9525" cap="flat" cmpd="sng">
                <a:solidFill>
                  <a:srgbClr val="000000"/>
                </a:solidFill>
                <a:prstDash val="solid"/>
                <a:round/>
                <a:headEnd type="none" w="med" len="med"/>
                <a:tailEnd type="none" w="med" len="med"/>
              </a:ln>
            </p:spPr>
          </p:cxnSp>
          <p:cxnSp>
            <p:nvCxnSpPr>
              <p:cNvPr id="824" name="Google Shape;824;p10"/>
              <p:cNvCxnSpPr/>
              <p:nvPr/>
            </p:nvCxnSpPr>
            <p:spPr>
              <a:xfrm>
                <a:off x="4089" y="2126"/>
                <a:ext cx="1" cy="4"/>
              </a:xfrm>
              <a:prstGeom prst="straightConnector1">
                <a:avLst/>
              </a:prstGeom>
              <a:noFill/>
              <a:ln w="9525" cap="flat" cmpd="sng">
                <a:solidFill>
                  <a:srgbClr val="000000"/>
                </a:solidFill>
                <a:prstDash val="solid"/>
                <a:round/>
                <a:headEnd type="none" w="med" len="med"/>
                <a:tailEnd type="none" w="med" len="med"/>
              </a:ln>
            </p:spPr>
          </p:cxnSp>
          <p:cxnSp>
            <p:nvCxnSpPr>
              <p:cNvPr id="825" name="Google Shape;825;p10"/>
              <p:cNvCxnSpPr/>
              <p:nvPr/>
            </p:nvCxnSpPr>
            <p:spPr>
              <a:xfrm>
                <a:off x="3785" y="2063"/>
                <a:ext cx="321" cy="67"/>
              </a:xfrm>
              <a:prstGeom prst="straightConnector1">
                <a:avLst/>
              </a:prstGeom>
              <a:noFill/>
              <a:ln w="9525" cap="flat" cmpd="sng">
                <a:solidFill>
                  <a:srgbClr val="000000"/>
                </a:solidFill>
                <a:prstDash val="solid"/>
                <a:round/>
                <a:headEnd type="none" w="med" len="med"/>
                <a:tailEnd type="none" w="med" len="med"/>
              </a:ln>
            </p:spPr>
          </p:cxnSp>
          <p:sp>
            <p:nvSpPr>
              <p:cNvPr id="826" name="Google Shape;826;p10"/>
              <p:cNvSpPr/>
              <p:nvPr/>
            </p:nvSpPr>
            <p:spPr>
              <a:xfrm>
                <a:off x="3729" y="2073"/>
                <a:ext cx="54" cy="31"/>
              </a:xfrm>
              <a:custGeom>
                <a:avLst/>
                <a:gdLst/>
                <a:ahLst/>
                <a:cxnLst/>
                <a:rect l="l" t="t" r="r" b="b"/>
                <a:pathLst>
                  <a:path w="531" h="406" extrusionOk="0">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7" name="Google Shape;827;p10"/>
              <p:cNvSpPr/>
              <p:nvPr/>
            </p:nvSpPr>
            <p:spPr>
              <a:xfrm>
                <a:off x="3729" y="2073"/>
                <a:ext cx="54" cy="31"/>
              </a:xfrm>
              <a:custGeom>
                <a:avLst/>
                <a:gdLst/>
                <a:ahLst/>
                <a:cxnLst/>
                <a:rect l="l" t="t" r="r" b="b"/>
                <a:pathLst>
                  <a:path w="531" h="406" extrusionOk="0">
                    <a:moveTo>
                      <a:pt x="378" y="0"/>
                    </a:moveTo>
                    <a:lnTo>
                      <a:pt x="100" y="207"/>
                    </a:lnTo>
                    <a:lnTo>
                      <a:pt x="100" y="244"/>
                    </a:lnTo>
                    <a:lnTo>
                      <a:pt x="0" y="323"/>
                    </a:lnTo>
                    <a:lnTo>
                      <a:pt x="218" y="406"/>
                    </a:lnTo>
                    <a:lnTo>
                      <a:pt x="355" y="273"/>
                    </a:lnTo>
                    <a:lnTo>
                      <a:pt x="299" y="250"/>
                    </a:lnTo>
                    <a:lnTo>
                      <a:pt x="444" y="147"/>
                    </a:lnTo>
                    <a:lnTo>
                      <a:pt x="400" y="139"/>
                    </a:lnTo>
                    <a:lnTo>
                      <a:pt x="531" y="51"/>
                    </a:lnTo>
                    <a:lnTo>
                      <a:pt x="378"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28" name="Google Shape;828;p10"/>
              <p:cNvCxnSpPr/>
              <p:nvPr/>
            </p:nvCxnSpPr>
            <p:spPr>
              <a:xfrm rot="10800000">
                <a:off x="3756" y="2080"/>
                <a:ext cx="14" cy="4"/>
              </a:xfrm>
              <a:prstGeom prst="straightConnector1">
                <a:avLst/>
              </a:prstGeom>
              <a:noFill/>
              <a:ln w="9525" cap="flat" cmpd="sng">
                <a:solidFill>
                  <a:srgbClr val="000000"/>
                </a:solidFill>
                <a:prstDash val="solid"/>
                <a:round/>
                <a:headEnd type="none" w="med" len="med"/>
                <a:tailEnd type="none" w="med" len="med"/>
              </a:ln>
            </p:spPr>
          </p:cxnSp>
          <p:cxnSp>
            <p:nvCxnSpPr>
              <p:cNvPr id="829" name="Google Shape;829;p10"/>
              <p:cNvCxnSpPr/>
              <p:nvPr/>
            </p:nvCxnSpPr>
            <p:spPr>
              <a:xfrm>
                <a:off x="3740" y="2089"/>
                <a:ext cx="19" cy="3"/>
              </a:xfrm>
              <a:prstGeom prst="straightConnector1">
                <a:avLst/>
              </a:prstGeom>
              <a:noFill/>
              <a:ln w="9525" cap="flat" cmpd="sng">
                <a:solidFill>
                  <a:srgbClr val="000000"/>
                </a:solidFill>
                <a:prstDash val="solid"/>
                <a:round/>
                <a:headEnd type="none" w="med" len="med"/>
                <a:tailEnd type="none" w="med" len="med"/>
              </a:ln>
            </p:spPr>
          </p:cxnSp>
          <p:cxnSp>
            <p:nvCxnSpPr>
              <p:cNvPr id="830" name="Google Shape;830;p10"/>
              <p:cNvCxnSpPr/>
              <p:nvPr/>
            </p:nvCxnSpPr>
            <p:spPr>
              <a:xfrm rot="10800000" flipH="1">
                <a:off x="3740" y="2089"/>
                <a:ext cx="4" cy="3"/>
              </a:xfrm>
              <a:prstGeom prst="straightConnector1">
                <a:avLst/>
              </a:prstGeom>
              <a:noFill/>
              <a:ln w="9525" cap="flat" cmpd="sng">
                <a:solidFill>
                  <a:srgbClr val="000000"/>
                </a:solidFill>
                <a:prstDash val="solid"/>
                <a:round/>
                <a:headEnd type="none" w="med" len="med"/>
                <a:tailEnd type="none" w="med" len="med"/>
              </a:ln>
            </p:spPr>
          </p:cxnSp>
          <p:sp>
            <p:nvSpPr>
              <p:cNvPr id="831" name="Google Shape;831;p10"/>
              <p:cNvSpPr/>
              <p:nvPr/>
            </p:nvSpPr>
            <p:spPr>
              <a:xfrm>
                <a:off x="3717" y="2097"/>
                <a:ext cx="95" cy="30"/>
              </a:xfrm>
              <a:custGeom>
                <a:avLst/>
                <a:gdLst/>
                <a:ahLst/>
                <a:cxnLst/>
                <a:rect l="l" t="t" r="r" b="b"/>
                <a:pathLst>
                  <a:path w="947" h="398" extrusionOk="0">
                    <a:moveTo>
                      <a:pt x="109" y="0"/>
                    </a:moveTo>
                    <a:lnTo>
                      <a:pt x="0" y="81"/>
                    </a:lnTo>
                    <a:lnTo>
                      <a:pt x="0" y="147"/>
                    </a:lnTo>
                    <a:lnTo>
                      <a:pt x="858" y="398"/>
                    </a:lnTo>
                    <a:lnTo>
                      <a:pt x="858" y="332"/>
                    </a:lnTo>
                    <a:lnTo>
                      <a:pt x="947" y="258"/>
                    </a:lnTo>
                    <a:lnTo>
                      <a:pt x="109"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p10"/>
              <p:cNvSpPr/>
              <p:nvPr/>
            </p:nvSpPr>
            <p:spPr>
              <a:xfrm>
                <a:off x="3717" y="2097"/>
                <a:ext cx="95" cy="30"/>
              </a:xfrm>
              <a:custGeom>
                <a:avLst/>
                <a:gdLst/>
                <a:ahLst/>
                <a:cxnLst/>
                <a:rect l="l" t="t" r="r" b="b"/>
                <a:pathLst>
                  <a:path w="947" h="398" extrusionOk="0">
                    <a:moveTo>
                      <a:pt x="109" y="0"/>
                    </a:moveTo>
                    <a:lnTo>
                      <a:pt x="0" y="81"/>
                    </a:lnTo>
                    <a:lnTo>
                      <a:pt x="0" y="147"/>
                    </a:lnTo>
                    <a:lnTo>
                      <a:pt x="858" y="398"/>
                    </a:lnTo>
                    <a:lnTo>
                      <a:pt x="858" y="332"/>
                    </a:lnTo>
                    <a:lnTo>
                      <a:pt x="947" y="258"/>
                    </a:lnTo>
                    <a:lnTo>
                      <a:pt x="109"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33" name="Google Shape;833;p10"/>
              <p:cNvCxnSpPr/>
              <p:nvPr/>
            </p:nvCxnSpPr>
            <p:spPr>
              <a:xfrm>
                <a:off x="3734" y="2107"/>
                <a:ext cx="1" cy="4"/>
              </a:xfrm>
              <a:prstGeom prst="straightConnector1">
                <a:avLst/>
              </a:prstGeom>
              <a:noFill/>
              <a:ln w="9525" cap="flat" cmpd="sng">
                <a:solidFill>
                  <a:srgbClr val="000000"/>
                </a:solidFill>
                <a:prstDash val="solid"/>
                <a:round/>
                <a:headEnd type="none" w="med" len="med"/>
                <a:tailEnd type="none" w="med" len="med"/>
              </a:ln>
            </p:spPr>
          </p:cxnSp>
          <p:cxnSp>
            <p:nvCxnSpPr>
              <p:cNvPr id="834" name="Google Shape;834;p10"/>
              <p:cNvCxnSpPr/>
              <p:nvPr/>
            </p:nvCxnSpPr>
            <p:spPr>
              <a:xfrm>
                <a:off x="3750" y="2111"/>
                <a:ext cx="1" cy="4"/>
              </a:xfrm>
              <a:prstGeom prst="straightConnector1">
                <a:avLst/>
              </a:prstGeom>
              <a:noFill/>
              <a:ln w="9525" cap="flat" cmpd="sng">
                <a:solidFill>
                  <a:srgbClr val="000000"/>
                </a:solidFill>
                <a:prstDash val="solid"/>
                <a:round/>
                <a:headEnd type="none" w="med" len="med"/>
                <a:tailEnd type="none" w="med" len="med"/>
              </a:ln>
            </p:spPr>
          </p:cxnSp>
          <p:cxnSp>
            <p:nvCxnSpPr>
              <p:cNvPr id="835" name="Google Shape;835;p10"/>
              <p:cNvCxnSpPr/>
              <p:nvPr/>
            </p:nvCxnSpPr>
            <p:spPr>
              <a:xfrm>
                <a:off x="3773" y="2117"/>
                <a:ext cx="1" cy="4"/>
              </a:xfrm>
              <a:prstGeom prst="straightConnector1">
                <a:avLst/>
              </a:prstGeom>
              <a:noFill/>
              <a:ln w="9525" cap="flat" cmpd="sng">
                <a:solidFill>
                  <a:srgbClr val="000000"/>
                </a:solidFill>
                <a:prstDash val="solid"/>
                <a:round/>
                <a:headEnd type="none" w="med" len="med"/>
                <a:tailEnd type="none" w="med" len="med"/>
              </a:ln>
            </p:spPr>
          </p:cxnSp>
          <p:cxnSp>
            <p:nvCxnSpPr>
              <p:cNvPr id="836" name="Google Shape;836;p10"/>
              <p:cNvCxnSpPr/>
              <p:nvPr/>
            </p:nvCxnSpPr>
            <p:spPr>
              <a:xfrm rot="10800000" flipH="1">
                <a:off x="3734" y="2101"/>
                <a:ext cx="10" cy="6"/>
              </a:xfrm>
              <a:prstGeom prst="straightConnector1">
                <a:avLst/>
              </a:prstGeom>
              <a:noFill/>
              <a:ln w="9525" cap="flat" cmpd="sng">
                <a:solidFill>
                  <a:srgbClr val="000000"/>
                </a:solidFill>
                <a:prstDash val="solid"/>
                <a:round/>
                <a:headEnd type="none" w="med" len="med"/>
                <a:tailEnd type="none" w="med" len="med"/>
              </a:ln>
            </p:spPr>
          </p:cxnSp>
          <p:cxnSp>
            <p:nvCxnSpPr>
              <p:cNvPr id="837" name="Google Shape;837;p10"/>
              <p:cNvCxnSpPr/>
              <p:nvPr/>
            </p:nvCxnSpPr>
            <p:spPr>
              <a:xfrm rot="10800000" flipH="1">
                <a:off x="3750" y="2104"/>
                <a:ext cx="10" cy="7"/>
              </a:xfrm>
              <a:prstGeom prst="straightConnector1">
                <a:avLst/>
              </a:prstGeom>
              <a:noFill/>
              <a:ln w="9525" cap="flat" cmpd="sng">
                <a:solidFill>
                  <a:srgbClr val="000000"/>
                </a:solidFill>
                <a:prstDash val="solid"/>
                <a:round/>
                <a:headEnd type="none" w="med" len="med"/>
                <a:tailEnd type="none" w="med" len="med"/>
              </a:ln>
            </p:spPr>
          </p:cxnSp>
          <p:cxnSp>
            <p:nvCxnSpPr>
              <p:cNvPr id="838" name="Google Shape;838;p10"/>
              <p:cNvCxnSpPr/>
              <p:nvPr/>
            </p:nvCxnSpPr>
            <p:spPr>
              <a:xfrm rot="10800000" flipH="1">
                <a:off x="3773" y="2110"/>
                <a:ext cx="10" cy="6"/>
              </a:xfrm>
              <a:prstGeom prst="straightConnector1">
                <a:avLst/>
              </a:prstGeom>
              <a:noFill/>
              <a:ln w="9525" cap="flat" cmpd="sng">
                <a:solidFill>
                  <a:srgbClr val="000000"/>
                </a:solidFill>
                <a:prstDash val="solid"/>
                <a:round/>
                <a:headEnd type="none" w="med" len="med"/>
                <a:tailEnd type="none" w="med" len="med"/>
              </a:ln>
            </p:spPr>
          </p:cxnSp>
          <p:cxnSp>
            <p:nvCxnSpPr>
              <p:cNvPr id="839" name="Google Shape;839;p10"/>
              <p:cNvCxnSpPr/>
              <p:nvPr/>
            </p:nvCxnSpPr>
            <p:spPr>
              <a:xfrm>
                <a:off x="3718" y="2103"/>
                <a:ext cx="85" cy="19"/>
              </a:xfrm>
              <a:prstGeom prst="straightConnector1">
                <a:avLst/>
              </a:prstGeom>
              <a:noFill/>
              <a:ln w="9525" cap="flat" cmpd="sng">
                <a:solidFill>
                  <a:srgbClr val="000000"/>
                </a:solidFill>
                <a:prstDash val="solid"/>
                <a:round/>
                <a:headEnd type="none" w="med" len="med"/>
                <a:tailEnd type="none" w="med" len="med"/>
              </a:ln>
            </p:spPr>
          </p:cxnSp>
          <p:sp>
            <p:nvSpPr>
              <p:cNvPr id="840" name="Google Shape;840;p10"/>
              <p:cNvSpPr/>
              <p:nvPr/>
            </p:nvSpPr>
            <p:spPr>
              <a:xfrm>
                <a:off x="3928" y="2143"/>
                <a:ext cx="133" cy="40"/>
              </a:xfrm>
              <a:custGeom>
                <a:avLst/>
                <a:gdLst/>
                <a:ahLst/>
                <a:cxnLst/>
                <a:rect l="l" t="t" r="r" b="b"/>
                <a:pathLst>
                  <a:path w="1327" h="517" extrusionOk="0">
                    <a:moveTo>
                      <a:pt x="67" y="0"/>
                    </a:moveTo>
                    <a:lnTo>
                      <a:pt x="0" y="82"/>
                    </a:lnTo>
                    <a:lnTo>
                      <a:pt x="0" y="148"/>
                    </a:lnTo>
                    <a:lnTo>
                      <a:pt x="1212" y="517"/>
                    </a:lnTo>
                    <a:lnTo>
                      <a:pt x="1327" y="406"/>
                    </a:lnTo>
                    <a:lnTo>
                      <a:pt x="1290" y="333"/>
                    </a:lnTo>
                    <a:lnTo>
                      <a:pt x="67"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10"/>
              <p:cNvSpPr/>
              <p:nvPr/>
            </p:nvSpPr>
            <p:spPr>
              <a:xfrm>
                <a:off x="3928" y="2143"/>
                <a:ext cx="133" cy="40"/>
              </a:xfrm>
              <a:custGeom>
                <a:avLst/>
                <a:gdLst/>
                <a:ahLst/>
                <a:cxnLst/>
                <a:rect l="l" t="t" r="r" b="b"/>
                <a:pathLst>
                  <a:path w="1327" h="517" extrusionOk="0">
                    <a:moveTo>
                      <a:pt x="67" y="0"/>
                    </a:moveTo>
                    <a:lnTo>
                      <a:pt x="0" y="82"/>
                    </a:lnTo>
                    <a:lnTo>
                      <a:pt x="0" y="148"/>
                    </a:lnTo>
                    <a:lnTo>
                      <a:pt x="1212" y="517"/>
                    </a:lnTo>
                    <a:lnTo>
                      <a:pt x="1327" y="406"/>
                    </a:lnTo>
                    <a:lnTo>
                      <a:pt x="1290" y="333"/>
                    </a:lnTo>
                    <a:lnTo>
                      <a:pt x="67"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42" name="Google Shape;842;p10"/>
              <p:cNvCxnSpPr/>
              <p:nvPr/>
            </p:nvCxnSpPr>
            <p:spPr>
              <a:xfrm rot="10800000" flipH="1">
                <a:off x="4030" y="2165"/>
                <a:ext cx="10" cy="7"/>
              </a:xfrm>
              <a:prstGeom prst="straightConnector1">
                <a:avLst/>
              </a:prstGeom>
              <a:noFill/>
              <a:ln w="9525" cap="flat" cmpd="sng">
                <a:solidFill>
                  <a:srgbClr val="000000"/>
                </a:solidFill>
                <a:prstDash val="solid"/>
                <a:round/>
                <a:headEnd type="none" w="med" len="med"/>
                <a:tailEnd type="none" w="med" len="med"/>
              </a:ln>
            </p:spPr>
          </p:cxnSp>
          <p:cxnSp>
            <p:nvCxnSpPr>
              <p:cNvPr id="843" name="Google Shape;843;p10"/>
              <p:cNvCxnSpPr/>
              <p:nvPr/>
            </p:nvCxnSpPr>
            <p:spPr>
              <a:xfrm rot="10800000" flipH="1">
                <a:off x="4007" y="2160"/>
                <a:ext cx="10" cy="7"/>
              </a:xfrm>
              <a:prstGeom prst="straightConnector1">
                <a:avLst/>
              </a:prstGeom>
              <a:noFill/>
              <a:ln w="9525" cap="flat" cmpd="sng">
                <a:solidFill>
                  <a:srgbClr val="000000"/>
                </a:solidFill>
                <a:prstDash val="solid"/>
                <a:round/>
                <a:headEnd type="none" w="med" len="med"/>
                <a:tailEnd type="none" w="med" len="med"/>
              </a:ln>
            </p:spPr>
          </p:cxnSp>
          <p:cxnSp>
            <p:nvCxnSpPr>
              <p:cNvPr id="844" name="Google Shape;844;p10"/>
              <p:cNvCxnSpPr/>
              <p:nvPr/>
            </p:nvCxnSpPr>
            <p:spPr>
              <a:xfrm rot="10800000" flipH="1">
                <a:off x="3985" y="2155"/>
                <a:ext cx="7" cy="6"/>
              </a:xfrm>
              <a:prstGeom prst="straightConnector1">
                <a:avLst/>
              </a:prstGeom>
              <a:noFill/>
              <a:ln w="9525" cap="flat" cmpd="sng">
                <a:solidFill>
                  <a:srgbClr val="000000"/>
                </a:solidFill>
                <a:prstDash val="solid"/>
                <a:round/>
                <a:headEnd type="none" w="med" len="med"/>
                <a:tailEnd type="none" w="med" len="med"/>
              </a:ln>
            </p:spPr>
          </p:cxnSp>
          <p:cxnSp>
            <p:nvCxnSpPr>
              <p:cNvPr id="845" name="Google Shape;845;p10"/>
              <p:cNvCxnSpPr/>
              <p:nvPr/>
            </p:nvCxnSpPr>
            <p:spPr>
              <a:xfrm rot="10800000" flipH="1">
                <a:off x="3960" y="2150"/>
                <a:ext cx="8" cy="6"/>
              </a:xfrm>
              <a:prstGeom prst="straightConnector1">
                <a:avLst/>
              </a:prstGeom>
              <a:noFill/>
              <a:ln w="9525" cap="flat" cmpd="sng">
                <a:solidFill>
                  <a:srgbClr val="000000"/>
                </a:solidFill>
                <a:prstDash val="solid"/>
                <a:round/>
                <a:headEnd type="none" w="med" len="med"/>
                <a:tailEnd type="none" w="med" len="med"/>
              </a:ln>
            </p:spPr>
          </p:cxnSp>
          <p:cxnSp>
            <p:nvCxnSpPr>
              <p:cNvPr id="846" name="Google Shape;846;p10"/>
              <p:cNvCxnSpPr/>
              <p:nvPr/>
            </p:nvCxnSpPr>
            <p:spPr>
              <a:xfrm>
                <a:off x="3960" y="2157"/>
                <a:ext cx="1" cy="6"/>
              </a:xfrm>
              <a:prstGeom prst="straightConnector1">
                <a:avLst/>
              </a:prstGeom>
              <a:noFill/>
              <a:ln w="9525" cap="flat" cmpd="sng">
                <a:solidFill>
                  <a:srgbClr val="000000"/>
                </a:solidFill>
                <a:prstDash val="solid"/>
                <a:round/>
                <a:headEnd type="none" w="med" len="med"/>
                <a:tailEnd type="none" w="med" len="med"/>
              </a:ln>
            </p:spPr>
          </p:cxnSp>
          <p:cxnSp>
            <p:nvCxnSpPr>
              <p:cNvPr id="847" name="Google Shape;847;p10"/>
              <p:cNvCxnSpPr/>
              <p:nvPr/>
            </p:nvCxnSpPr>
            <p:spPr>
              <a:xfrm>
                <a:off x="3984" y="2162"/>
                <a:ext cx="1" cy="6"/>
              </a:xfrm>
              <a:prstGeom prst="straightConnector1">
                <a:avLst/>
              </a:prstGeom>
              <a:noFill/>
              <a:ln w="9525" cap="flat" cmpd="sng">
                <a:solidFill>
                  <a:srgbClr val="000000"/>
                </a:solidFill>
                <a:prstDash val="solid"/>
                <a:round/>
                <a:headEnd type="none" w="med" len="med"/>
                <a:tailEnd type="none" w="med" len="med"/>
              </a:ln>
            </p:spPr>
          </p:cxnSp>
          <p:cxnSp>
            <p:nvCxnSpPr>
              <p:cNvPr id="848" name="Google Shape;848;p10"/>
              <p:cNvCxnSpPr/>
              <p:nvPr/>
            </p:nvCxnSpPr>
            <p:spPr>
              <a:xfrm>
                <a:off x="4007" y="2168"/>
                <a:ext cx="1" cy="5"/>
              </a:xfrm>
              <a:prstGeom prst="straightConnector1">
                <a:avLst/>
              </a:prstGeom>
              <a:noFill/>
              <a:ln w="9525" cap="flat" cmpd="sng">
                <a:solidFill>
                  <a:srgbClr val="000000"/>
                </a:solidFill>
                <a:prstDash val="solid"/>
                <a:round/>
                <a:headEnd type="none" w="med" len="med"/>
                <a:tailEnd type="none" w="med" len="med"/>
              </a:ln>
            </p:spPr>
          </p:cxnSp>
          <p:cxnSp>
            <p:nvCxnSpPr>
              <p:cNvPr id="849" name="Google Shape;849;p10"/>
              <p:cNvCxnSpPr/>
              <p:nvPr/>
            </p:nvCxnSpPr>
            <p:spPr>
              <a:xfrm>
                <a:off x="4030" y="2172"/>
                <a:ext cx="1" cy="6"/>
              </a:xfrm>
              <a:prstGeom prst="straightConnector1">
                <a:avLst/>
              </a:prstGeom>
              <a:noFill/>
              <a:ln w="9525" cap="flat" cmpd="sng">
                <a:solidFill>
                  <a:srgbClr val="000000"/>
                </a:solidFill>
                <a:prstDash val="solid"/>
                <a:round/>
                <a:headEnd type="none" w="med" len="med"/>
                <a:tailEnd type="none" w="med" len="med"/>
              </a:ln>
            </p:spPr>
          </p:cxnSp>
          <p:cxnSp>
            <p:nvCxnSpPr>
              <p:cNvPr id="850" name="Google Shape;850;p10"/>
              <p:cNvCxnSpPr/>
              <p:nvPr/>
            </p:nvCxnSpPr>
            <p:spPr>
              <a:xfrm>
                <a:off x="3928" y="2149"/>
                <a:ext cx="118" cy="27"/>
              </a:xfrm>
              <a:prstGeom prst="straightConnector1">
                <a:avLst/>
              </a:prstGeom>
              <a:noFill/>
              <a:ln w="9525" cap="flat" cmpd="sng">
                <a:solidFill>
                  <a:srgbClr val="000000"/>
                </a:solidFill>
                <a:prstDash val="solid"/>
                <a:round/>
                <a:headEnd type="none" w="med" len="med"/>
                <a:tailEnd type="none" w="med" len="med"/>
              </a:ln>
            </p:spPr>
          </p:cxnSp>
          <p:cxnSp>
            <p:nvCxnSpPr>
              <p:cNvPr id="851" name="Google Shape;851;p10"/>
              <p:cNvCxnSpPr/>
              <p:nvPr/>
            </p:nvCxnSpPr>
            <p:spPr>
              <a:xfrm rot="10800000" flipH="1">
                <a:off x="4047" y="2169"/>
                <a:ext cx="9" cy="7"/>
              </a:xfrm>
              <a:prstGeom prst="straightConnector1">
                <a:avLst/>
              </a:prstGeom>
              <a:noFill/>
              <a:ln w="9525" cap="flat" cmpd="sng">
                <a:solidFill>
                  <a:srgbClr val="000000"/>
                </a:solidFill>
                <a:prstDash val="solid"/>
                <a:round/>
                <a:headEnd type="none" w="med" len="med"/>
                <a:tailEnd type="none" w="med" len="med"/>
              </a:ln>
            </p:spPr>
          </p:cxnSp>
          <p:cxnSp>
            <p:nvCxnSpPr>
              <p:cNvPr id="852" name="Google Shape;852;p10"/>
              <p:cNvCxnSpPr/>
              <p:nvPr/>
            </p:nvCxnSpPr>
            <p:spPr>
              <a:xfrm>
                <a:off x="4046" y="2176"/>
                <a:ext cx="3" cy="7"/>
              </a:xfrm>
              <a:prstGeom prst="straightConnector1">
                <a:avLst/>
              </a:prstGeom>
              <a:noFill/>
              <a:ln w="9525" cap="flat" cmpd="sng">
                <a:solidFill>
                  <a:srgbClr val="000000"/>
                </a:solidFill>
                <a:prstDash val="solid"/>
                <a:round/>
                <a:headEnd type="none" w="med" len="med"/>
                <a:tailEnd type="none" w="med" len="med"/>
              </a:ln>
            </p:spPr>
          </p:cxnSp>
          <p:sp>
            <p:nvSpPr>
              <p:cNvPr id="853" name="Google Shape;853;p10"/>
              <p:cNvSpPr/>
              <p:nvPr/>
            </p:nvSpPr>
            <p:spPr>
              <a:xfrm>
                <a:off x="3801" y="2116"/>
                <a:ext cx="137" cy="40"/>
              </a:xfrm>
              <a:custGeom>
                <a:avLst/>
                <a:gdLst/>
                <a:ahLst/>
                <a:cxnLst/>
                <a:rect l="l" t="t" r="r" b="b"/>
                <a:pathLst>
                  <a:path w="1369" h="524" extrusionOk="0">
                    <a:moveTo>
                      <a:pt x="102" y="0"/>
                    </a:moveTo>
                    <a:lnTo>
                      <a:pt x="0" y="82"/>
                    </a:lnTo>
                    <a:lnTo>
                      <a:pt x="0" y="141"/>
                    </a:lnTo>
                    <a:lnTo>
                      <a:pt x="1295" y="524"/>
                    </a:lnTo>
                    <a:lnTo>
                      <a:pt x="1295" y="443"/>
                    </a:lnTo>
                    <a:lnTo>
                      <a:pt x="1369" y="363"/>
                    </a:lnTo>
                    <a:lnTo>
                      <a:pt x="102"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10"/>
              <p:cNvSpPr/>
              <p:nvPr/>
            </p:nvSpPr>
            <p:spPr>
              <a:xfrm>
                <a:off x="3801" y="2116"/>
                <a:ext cx="137" cy="40"/>
              </a:xfrm>
              <a:custGeom>
                <a:avLst/>
                <a:gdLst/>
                <a:ahLst/>
                <a:cxnLst/>
                <a:rect l="l" t="t" r="r" b="b"/>
                <a:pathLst>
                  <a:path w="1369" h="524" extrusionOk="0">
                    <a:moveTo>
                      <a:pt x="102" y="0"/>
                    </a:moveTo>
                    <a:lnTo>
                      <a:pt x="0" y="82"/>
                    </a:lnTo>
                    <a:lnTo>
                      <a:pt x="0" y="141"/>
                    </a:lnTo>
                    <a:lnTo>
                      <a:pt x="1295" y="524"/>
                    </a:lnTo>
                    <a:lnTo>
                      <a:pt x="1295" y="443"/>
                    </a:lnTo>
                    <a:lnTo>
                      <a:pt x="1369" y="363"/>
                    </a:lnTo>
                    <a:lnTo>
                      <a:pt x="102"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55" name="Google Shape;855;p10"/>
              <p:cNvCxnSpPr/>
              <p:nvPr/>
            </p:nvCxnSpPr>
            <p:spPr>
              <a:xfrm rot="10800000">
                <a:off x="3801" y="2122"/>
                <a:ext cx="128" cy="28"/>
              </a:xfrm>
              <a:prstGeom prst="straightConnector1">
                <a:avLst/>
              </a:prstGeom>
              <a:noFill/>
              <a:ln w="9525" cap="flat" cmpd="sng">
                <a:solidFill>
                  <a:srgbClr val="000000"/>
                </a:solidFill>
                <a:prstDash val="solid"/>
                <a:round/>
                <a:headEnd type="none" w="med" len="med"/>
                <a:tailEnd type="none" w="med" len="med"/>
              </a:ln>
            </p:spPr>
          </p:cxnSp>
          <p:cxnSp>
            <p:nvCxnSpPr>
              <p:cNvPr id="856" name="Google Shape;856;p10"/>
              <p:cNvCxnSpPr/>
              <p:nvPr/>
            </p:nvCxnSpPr>
            <p:spPr>
              <a:xfrm>
                <a:off x="4128" y="2128"/>
                <a:ext cx="1" cy="23"/>
              </a:xfrm>
              <a:prstGeom prst="straightConnector1">
                <a:avLst/>
              </a:prstGeom>
              <a:noFill/>
              <a:ln w="9525" cap="flat" cmpd="sng">
                <a:solidFill>
                  <a:srgbClr val="000000"/>
                </a:solidFill>
                <a:prstDash val="solid"/>
                <a:round/>
                <a:headEnd type="none" w="med" len="med"/>
                <a:tailEnd type="none" w="med" len="med"/>
              </a:ln>
            </p:spPr>
          </p:cxnSp>
          <p:sp>
            <p:nvSpPr>
              <p:cNvPr id="857" name="Google Shape;857;p10"/>
              <p:cNvSpPr/>
              <p:nvPr/>
            </p:nvSpPr>
            <p:spPr>
              <a:xfrm>
                <a:off x="4089" y="2069"/>
                <a:ext cx="25" cy="26"/>
              </a:xfrm>
              <a:custGeom>
                <a:avLst/>
                <a:gdLst/>
                <a:ahLst/>
                <a:cxnLst/>
                <a:rect l="l" t="t" r="r" b="b"/>
                <a:pathLst>
                  <a:path w="255" h="338" extrusionOk="0">
                    <a:moveTo>
                      <a:pt x="124" y="117"/>
                    </a:moveTo>
                    <a:lnTo>
                      <a:pt x="0" y="258"/>
                    </a:lnTo>
                    <a:lnTo>
                      <a:pt x="59" y="338"/>
                    </a:lnTo>
                    <a:lnTo>
                      <a:pt x="241" y="213"/>
                    </a:lnTo>
                    <a:lnTo>
                      <a:pt x="255" y="0"/>
                    </a:lnTo>
                    <a:lnTo>
                      <a:pt x="124" y="117"/>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8" name="Google Shape;858;p10"/>
              <p:cNvSpPr/>
              <p:nvPr/>
            </p:nvSpPr>
            <p:spPr>
              <a:xfrm>
                <a:off x="4089" y="2069"/>
                <a:ext cx="25" cy="26"/>
              </a:xfrm>
              <a:custGeom>
                <a:avLst/>
                <a:gdLst/>
                <a:ahLst/>
                <a:cxnLst/>
                <a:rect l="l" t="t" r="r" b="b"/>
                <a:pathLst>
                  <a:path w="255" h="338" extrusionOk="0">
                    <a:moveTo>
                      <a:pt x="124" y="117"/>
                    </a:moveTo>
                    <a:lnTo>
                      <a:pt x="0" y="258"/>
                    </a:lnTo>
                    <a:lnTo>
                      <a:pt x="59" y="338"/>
                    </a:lnTo>
                    <a:lnTo>
                      <a:pt x="241" y="213"/>
                    </a:lnTo>
                    <a:lnTo>
                      <a:pt x="255" y="0"/>
                    </a:lnTo>
                    <a:lnTo>
                      <a:pt x="124" y="117"/>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9" name="Google Shape;859;p10"/>
              <p:cNvSpPr/>
              <p:nvPr/>
            </p:nvSpPr>
            <p:spPr>
              <a:xfrm>
                <a:off x="3815" y="2011"/>
                <a:ext cx="303" cy="64"/>
              </a:xfrm>
              <a:custGeom>
                <a:avLst/>
                <a:gdLst/>
                <a:ahLst/>
                <a:cxnLst/>
                <a:rect l="l" t="t" r="r" b="b"/>
                <a:pathLst>
                  <a:path w="3031" h="820" extrusionOk="0">
                    <a:moveTo>
                      <a:pt x="0" y="199"/>
                    </a:moveTo>
                    <a:lnTo>
                      <a:pt x="45" y="318"/>
                    </a:lnTo>
                    <a:lnTo>
                      <a:pt x="511" y="437"/>
                    </a:lnTo>
                    <a:lnTo>
                      <a:pt x="629" y="199"/>
                    </a:lnTo>
                    <a:lnTo>
                      <a:pt x="3009" y="820"/>
                    </a:lnTo>
                    <a:lnTo>
                      <a:pt x="3031" y="628"/>
                    </a:lnTo>
                    <a:lnTo>
                      <a:pt x="496" y="0"/>
                    </a:lnTo>
                    <a:lnTo>
                      <a:pt x="379" y="281"/>
                    </a:lnTo>
                    <a:lnTo>
                      <a:pt x="0" y="199"/>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0" name="Google Shape;860;p10"/>
              <p:cNvSpPr/>
              <p:nvPr/>
            </p:nvSpPr>
            <p:spPr>
              <a:xfrm>
                <a:off x="3815" y="2011"/>
                <a:ext cx="303" cy="64"/>
              </a:xfrm>
              <a:custGeom>
                <a:avLst/>
                <a:gdLst/>
                <a:ahLst/>
                <a:cxnLst/>
                <a:rect l="l" t="t" r="r" b="b"/>
                <a:pathLst>
                  <a:path w="3031" h="820" extrusionOk="0">
                    <a:moveTo>
                      <a:pt x="0" y="199"/>
                    </a:moveTo>
                    <a:lnTo>
                      <a:pt x="45" y="318"/>
                    </a:lnTo>
                    <a:lnTo>
                      <a:pt x="511" y="437"/>
                    </a:lnTo>
                    <a:lnTo>
                      <a:pt x="629" y="199"/>
                    </a:lnTo>
                    <a:lnTo>
                      <a:pt x="3009" y="820"/>
                    </a:lnTo>
                    <a:lnTo>
                      <a:pt x="3031" y="628"/>
                    </a:lnTo>
                    <a:lnTo>
                      <a:pt x="496" y="0"/>
                    </a:lnTo>
                    <a:lnTo>
                      <a:pt x="379" y="281"/>
                    </a:lnTo>
                    <a:lnTo>
                      <a:pt x="0" y="199"/>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61" name="Google Shape;861;p10"/>
              <p:cNvCxnSpPr/>
              <p:nvPr/>
            </p:nvCxnSpPr>
            <p:spPr>
              <a:xfrm>
                <a:off x="3868" y="2017"/>
                <a:ext cx="9" cy="8"/>
              </a:xfrm>
              <a:prstGeom prst="straightConnector1">
                <a:avLst/>
              </a:prstGeom>
              <a:noFill/>
              <a:ln w="9525" cap="flat" cmpd="sng">
                <a:solidFill>
                  <a:srgbClr val="000000"/>
                </a:solidFill>
                <a:prstDash val="solid"/>
                <a:round/>
                <a:headEnd type="none" w="med" len="med"/>
                <a:tailEnd type="none" w="med" len="med"/>
              </a:ln>
            </p:spPr>
          </p:cxnSp>
          <p:sp>
            <p:nvSpPr>
              <p:cNvPr id="862" name="Google Shape;862;p10"/>
              <p:cNvSpPr/>
              <p:nvPr/>
            </p:nvSpPr>
            <p:spPr>
              <a:xfrm>
                <a:off x="3862" y="2025"/>
                <a:ext cx="248" cy="56"/>
              </a:xfrm>
              <a:custGeom>
                <a:avLst/>
                <a:gdLst/>
                <a:ahLst/>
                <a:cxnLst/>
                <a:rect l="l" t="t" r="r" b="b"/>
                <a:pathLst>
                  <a:path w="2479" h="722" extrusionOk="0">
                    <a:moveTo>
                      <a:pt x="146" y="0"/>
                    </a:moveTo>
                    <a:lnTo>
                      <a:pt x="0" y="102"/>
                    </a:lnTo>
                    <a:lnTo>
                      <a:pt x="342" y="227"/>
                    </a:lnTo>
                    <a:lnTo>
                      <a:pt x="2353" y="722"/>
                    </a:lnTo>
                    <a:lnTo>
                      <a:pt x="2479" y="610"/>
                    </a:lnTo>
                    <a:lnTo>
                      <a:pt x="146"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3" name="Google Shape;863;p10"/>
              <p:cNvSpPr/>
              <p:nvPr/>
            </p:nvSpPr>
            <p:spPr>
              <a:xfrm>
                <a:off x="3862" y="2025"/>
                <a:ext cx="248" cy="56"/>
              </a:xfrm>
              <a:custGeom>
                <a:avLst/>
                <a:gdLst/>
                <a:ahLst/>
                <a:cxnLst/>
                <a:rect l="l" t="t" r="r" b="b"/>
                <a:pathLst>
                  <a:path w="2479" h="722" extrusionOk="0">
                    <a:moveTo>
                      <a:pt x="146" y="0"/>
                    </a:moveTo>
                    <a:lnTo>
                      <a:pt x="0" y="102"/>
                    </a:lnTo>
                    <a:lnTo>
                      <a:pt x="342" y="227"/>
                    </a:lnTo>
                    <a:lnTo>
                      <a:pt x="2353" y="722"/>
                    </a:lnTo>
                    <a:lnTo>
                      <a:pt x="2479" y="610"/>
                    </a:lnTo>
                    <a:lnTo>
                      <a:pt x="146"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4" name="Google Shape;864;p10"/>
              <p:cNvSpPr/>
              <p:nvPr/>
            </p:nvSpPr>
            <p:spPr>
              <a:xfrm>
                <a:off x="3860" y="2033"/>
                <a:ext cx="239" cy="62"/>
              </a:xfrm>
              <a:custGeom>
                <a:avLst/>
                <a:gdLst/>
                <a:ahLst/>
                <a:cxnLst/>
                <a:rect l="l" t="t" r="r" b="b"/>
                <a:pathLst>
                  <a:path w="2397" h="804" extrusionOk="0">
                    <a:moveTo>
                      <a:pt x="22" y="0"/>
                    </a:moveTo>
                    <a:lnTo>
                      <a:pt x="0" y="207"/>
                    </a:lnTo>
                    <a:lnTo>
                      <a:pt x="2347" y="804"/>
                    </a:lnTo>
                    <a:lnTo>
                      <a:pt x="2397" y="591"/>
                    </a:lnTo>
                    <a:lnTo>
                      <a:pt x="22"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5" name="Google Shape;865;p10"/>
              <p:cNvSpPr/>
              <p:nvPr/>
            </p:nvSpPr>
            <p:spPr>
              <a:xfrm>
                <a:off x="3860" y="2033"/>
                <a:ext cx="239" cy="62"/>
              </a:xfrm>
              <a:custGeom>
                <a:avLst/>
                <a:gdLst/>
                <a:ahLst/>
                <a:cxnLst/>
                <a:rect l="l" t="t" r="r" b="b"/>
                <a:pathLst>
                  <a:path w="2397" h="804" extrusionOk="0">
                    <a:moveTo>
                      <a:pt x="22" y="0"/>
                    </a:moveTo>
                    <a:lnTo>
                      <a:pt x="0" y="207"/>
                    </a:lnTo>
                    <a:lnTo>
                      <a:pt x="2347" y="804"/>
                    </a:lnTo>
                    <a:lnTo>
                      <a:pt x="2397" y="591"/>
                    </a:lnTo>
                    <a:lnTo>
                      <a:pt x="22"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6" name="Google Shape;866;p10"/>
              <p:cNvSpPr/>
              <p:nvPr/>
            </p:nvSpPr>
            <p:spPr>
              <a:xfrm>
                <a:off x="3974" y="2051"/>
                <a:ext cx="16" cy="8"/>
              </a:xfrm>
              <a:custGeom>
                <a:avLst/>
                <a:gdLst/>
                <a:ahLst/>
                <a:cxnLst/>
                <a:rect l="l" t="t" r="r" b="b"/>
                <a:pathLst>
                  <a:path w="154" h="104" extrusionOk="0">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close/>
                  </a:path>
                </a:pathLst>
              </a:custGeom>
              <a:solidFill>
                <a:srgbClr val="4F4F4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7" name="Google Shape;867;p10"/>
              <p:cNvSpPr/>
              <p:nvPr/>
            </p:nvSpPr>
            <p:spPr>
              <a:xfrm>
                <a:off x="3974" y="2051"/>
                <a:ext cx="16" cy="8"/>
              </a:xfrm>
              <a:custGeom>
                <a:avLst/>
                <a:gdLst/>
                <a:ahLst/>
                <a:cxnLst/>
                <a:rect l="l" t="t" r="r" b="b"/>
                <a:pathLst>
                  <a:path w="154" h="104" extrusionOk="0">
                    <a:moveTo>
                      <a:pt x="0" y="67"/>
                    </a:moveTo>
                    <a:lnTo>
                      <a:pt x="0" y="82"/>
                    </a:lnTo>
                    <a:lnTo>
                      <a:pt x="14" y="82"/>
                    </a:lnTo>
                    <a:lnTo>
                      <a:pt x="30" y="104"/>
                    </a:lnTo>
                    <a:lnTo>
                      <a:pt x="140" y="104"/>
                    </a:lnTo>
                    <a:lnTo>
                      <a:pt x="145" y="90"/>
                    </a:lnTo>
                    <a:lnTo>
                      <a:pt x="145" y="82"/>
                    </a:lnTo>
                    <a:lnTo>
                      <a:pt x="154" y="73"/>
                    </a:lnTo>
                    <a:lnTo>
                      <a:pt x="154" y="53"/>
                    </a:lnTo>
                    <a:lnTo>
                      <a:pt x="145" y="36"/>
                    </a:lnTo>
                    <a:lnTo>
                      <a:pt x="145" y="22"/>
                    </a:lnTo>
                    <a:lnTo>
                      <a:pt x="140" y="16"/>
                    </a:lnTo>
                    <a:lnTo>
                      <a:pt x="117" y="8"/>
                    </a:lnTo>
                    <a:lnTo>
                      <a:pt x="110" y="8"/>
                    </a:lnTo>
                    <a:lnTo>
                      <a:pt x="95" y="0"/>
                    </a:lnTo>
                    <a:lnTo>
                      <a:pt x="51" y="0"/>
                    </a:lnTo>
                    <a:lnTo>
                      <a:pt x="51" y="8"/>
                    </a:lnTo>
                    <a:lnTo>
                      <a:pt x="36" y="8"/>
                    </a:lnTo>
                    <a:lnTo>
                      <a:pt x="30" y="16"/>
                    </a:lnTo>
                    <a:lnTo>
                      <a:pt x="14" y="16"/>
                    </a:lnTo>
                    <a:lnTo>
                      <a:pt x="14" y="22"/>
                    </a:lnTo>
                    <a:lnTo>
                      <a:pt x="0" y="45"/>
                    </a:lnTo>
                    <a:lnTo>
                      <a:pt x="0" y="67"/>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8" name="Google Shape;868;p10"/>
              <p:cNvSpPr/>
              <p:nvPr/>
            </p:nvSpPr>
            <p:spPr>
              <a:xfrm>
                <a:off x="3885" y="2033"/>
                <a:ext cx="10" cy="10"/>
              </a:xfrm>
              <a:custGeom>
                <a:avLst/>
                <a:gdLst/>
                <a:ahLst/>
                <a:cxnLst/>
                <a:rect l="l" t="t" r="r" b="b"/>
                <a:pathLst>
                  <a:path w="96" h="125" extrusionOk="0">
                    <a:moveTo>
                      <a:pt x="67" y="0"/>
                    </a:moveTo>
                    <a:lnTo>
                      <a:pt x="0" y="60"/>
                    </a:lnTo>
                    <a:lnTo>
                      <a:pt x="0" y="119"/>
                    </a:lnTo>
                    <a:lnTo>
                      <a:pt x="22" y="125"/>
                    </a:lnTo>
                    <a:lnTo>
                      <a:pt x="22" y="66"/>
                    </a:lnTo>
                    <a:lnTo>
                      <a:pt x="31" y="66"/>
                    </a:lnTo>
                    <a:lnTo>
                      <a:pt x="96" y="0"/>
                    </a:lnTo>
                    <a:lnTo>
                      <a:pt x="67"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69" name="Google Shape;869;p10"/>
              <p:cNvCxnSpPr/>
              <p:nvPr/>
            </p:nvCxnSpPr>
            <p:spPr>
              <a:xfrm rot="10800000" flipH="1">
                <a:off x="3900" y="2036"/>
                <a:ext cx="7" cy="5"/>
              </a:xfrm>
              <a:prstGeom prst="straightConnector1">
                <a:avLst/>
              </a:prstGeom>
              <a:noFill/>
              <a:ln w="9525" cap="flat" cmpd="sng">
                <a:solidFill>
                  <a:srgbClr val="000000"/>
                </a:solidFill>
                <a:prstDash val="solid"/>
                <a:round/>
                <a:headEnd type="none" w="med" len="med"/>
                <a:tailEnd type="none" w="med" len="med"/>
              </a:ln>
            </p:spPr>
          </p:cxnSp>
          <p:cxnSp>
            <p:nvCxnSpPr>
              <p:cNvPr id="870" name="Google Shape;870;p10"/>
              <p:cNvCxnSpPr/>
              <p:nvPr/>
            </p:nvCxnSpPr>
            <p:spPr>
              <a:xfrm>
                <a:off x="3907" y="2036"/>
                <a:ext cx="2" cy="1"/>
              </a:xfrm>
              <a:prstGeom prst="straightConnector1">
                <a:avLst/>
              </a:prstGeom>
              <a:noFill/>
              <a:ln w="9525" cap="flat" cmpd="sng">
                <a:solidFill>
                  <a:srgbClr val="000000"/>
                </a:solidFill>
                <a:prstDash val="solid"/>
                <a:round/>
                <a:headEnd type="none" w="med" len="med"/>
                <a:tailEnd type="none" w="med" len="med"/>
              </a:ln>
            </p:spPr>
          </p:cxnSp>
          <p:cxnSp>
            <p:nvCxnSpPr>
              <p:cNvPr id="871" name="Google Shape;871;p10"/>
              <p:cNvCxnSpPr/>
              <p:nvPr/>
            </p:nvCxnSpPr>
            <p:spPr>
              <a:xfrm flipH="1">
                <a:off x="3905" y="2037"/>
                <a:ext cx="6" cy="4"/>
              </a:xfrm>
              <a:prstGeom prst="straightConnector1">
                <a:avLst/>
              </a:prstGeom>
              <a:noFill/>
              <a:ln w="9525" cap="flat" cmpd="sng">
                <a:solidFill>
                  <a:srgbClr val="000000"/>
                </a:solidFill>
                <a:prstDash val="solid"/>
                <a:round/>
                <a:headEnd type="none" w="med" len="med"/>
                <a:tailEnd type="none" w="med" len="med"/>
              </a:ln>
            </p:spPr>
          </p:cxnSp>
          <p:cxnSp>
            <p:nvCxnSpPr>
              <p:cNvPr id="872" name="Google Shape;872;p10"/>
              <p:cNvCxnSpPr/>
              <p:nvPr/>
            </p:nvCxnSpPr>
            <p:spPr>
              <a:xfrm rot="10800000" flipH="1">
                <a:off x="3938" y="2043"/>
                <a:ext cx="6" cy="5"/>
              </a:xfrm>
              <a:prstGeom prst="straightConnector1">
                <a:avLst/>
              </a:prstGeom>
              <a:noFill/>
              <a:ln w="9525" cap="flat" cmpd="sng">
                <a:solidFill>
                  <a:srgbClr val="000000"/>
                </a:solidFill>
                <a:prstDash val="solid"/>
                <a:round/>
                <a:headEnd type="none" w="med" len="med"/>
                <a:tailEnd type="none" w="med" len="med"/>
              </a:ln>
            </p:spPr>
          </p:cxnSp>
          <p:cxnSp>
            <p:nvCxnSpPr>
              <p:cNvPr id="873" name="Google Shape;873;p10"/>
              <p:cNvCxnSpPr/>
              <p:nvPr/>
            </p:nvCxnSpPr>
            <p:spPr>
              <a:xfrm>
                <a:off x="3944" y="2043"/>
                <a:ext cx="4" cy="1"/>
              </a:xfrm>
              <a:prstGeom prst="straightConnector1">
                <a:avLst/>
              </a:prstGeom>
              <a:noFill/>
              <a:ln w="9525" cap="flat" cmpd="sng">
                <a:solidFill>
                  <a:srgbClr val="000000"/>
                </a:solidFill>
                <a:prstDash val="solid"/>
                <a:round/>
                <a:headEnd type="none" w="med" len="med"/>
                <a:tailEnd type="none" w="med" len="med"/>
              </a:ln>
            </p:spPr>
          </p:cxnSp>
          <p:cxnSp>
            <p:nvCxnSpPr>
              <p:cNvPr id="874" name="Google Shape;874;p10"/>
              <p:cNvCxnSpPr/>
              <p:nvPr/>
            </p:nvCxnSpPr>
            <p:spPr>
              <a:xfrm flipH="1">
                <a:off x="3942" y="2043"/>
                <a:ext cx="6" cy="5"/>
              </a:xfrm>
              <a:prstGeom prst="straightConnector1">
                <a:avLst/>
              </a:prstGeom>
              <a:noFill/>
              <a:ln w="9525" cap="flat" cmpd="sng">
                <a:solidFill>
                  <a:srgbClr val="000000"/>
                </a:solidFill>
                <a:prstDash val="solid"/>
                <a:round/>
                <a:headEnd type="none" w="med" len="med"/>
                <a:tailEnd type="none" w="med" len="med"/>
              </a:ln>
            </p:spPr>
          </p:cxnSp>
          <p:cxnSp>
            <p:nvCxnSpPr>
              <p:cNvPr id="875" name="Google Shape;875;p10"/>
              <p:cNvCxnSpPr/>
              <p:nvPr/>
            </p:nvCxnSpPr>
            <p:spPr>
              <a:xfrm rot="10800000" flipH="1">
                <a:off x="3948" y="2045"/>
                <a:ext cx="6" cy="5"/>
              </a:xfrm>
              <a:prstGeom prst="straightConnector1">
                <a:avLst/>
              </a:prstGeom>
              <a:noFill/>
              <a:ln w="9525" cap="flat" cmpd="sng">
                <a:solidFill>
                  <a:srgbClr val="000000"/>
                </a:solidFill>
                <a:prstDash val="solid"/>
                <a:round/>
                <a:headEnd type="none" w="med" len="med"/>
                <a:tailEnd type="none" w="med" len="med"/>
              </a:ln>
            </p:spPr>
          </p:cxnSp>
          <p:cxnSp>
            <p:nvCxnSpPr>
              <p:cNvPr id="876" name="Google Shape;876;p10"/>
              <p:cNvCxnSpPr/>
              <p:nvPr/>
            </p:nvCxnSpPr>
            <p:spPr>
              <a:xfrm>
                <a:off x="3954" y="2045"/>
                <a:ext cx="3" cy="1"/>
              </a:xfrm>
              <a:prstGeom prst="straightConnector1">
                <a:avLst/>
              </a:prstGeom>
              <a:noFill/>
              <a:ln w="9525" cap="flat" cmpd="sng">
                <a:solidFill>
                  <a:srgbClr val="000000"/>
                </a:solidFill>
                <a:prstDash val="solid"/>
                <a:round/>
                <a:headEnd type="none" w="med" len="med"/>
                <a:tailEnd type="none" w="med" len="med"/>
              </a:ln>
            </p:spPr>
          </p:cxnSp>
          <p:cxnSp>
            <p:nvCxnSpPr>
              <p:cNvPr id="877" name="Google Shape;877;p10"/>
              <p:cNvCxnSpPr/>
              <p:nvPr/>
            </p:nvCxnSpPr>
            <p:spPr>
              <a:xfrm flipH="1">
                <a:off x="3951" y="2046"/>
                <a:ext cx="6" cy="4"/>
              </a:xfrm>
              <a:prstGeom prst="straightConnector1">
                <a:avLst/>
              </a:prstGeom>
              <a:noFill/>
              <a:ln w="9525" cap="flat" cmpd="sng">
                <a:solidFill>
                  <a:srgbClr val="000000"/>
                </a:solidFill>
                <a:prstDash val="solid"/>
                <a:round/>
                <a:headEnd type="none" w="med" len="med"/>
                <a:tailEnd type="none" w="med" len="med"/>
              </a:ln>
            </p:spPr>
          </p:cxnSp>
          <p:cxnSp>
            <p:nvCxnSpPr>
              <p:cNvPr id="878" name="Google Shape;878;p10"/>
              <p:cNvCxnSpPr/>
              <p:nvPr/>
            </p:nvCxnSpPr>
            <p:spPr>
              <a:xfrm rot="10800000" flipH="1">
                <a:off x="3909" y="2038"/>
                <a:ext cx="8" cy="5"/>
              </a:xfrm>
              <a:prstGeom prst="straightConnector1">
                <a:avLst/>
              </a:prstGeom>
              <a:noFill/>
              <a:ln w="9525" cap="flat" cmpd="sng">
                <a:solidFill>
                  <a:srgbClr val="000000"/>
                </a:solidFill>
                <a:prstDash val="solid"/>
                <a:round/>
                <a:headEnd type="none" w="med" len="med"/>
                <a:tailEnd type="none" w="med" len="med"/>
              </a:ln>
            </p:spPr>
          </p:cxnSp>
          <p:cxnSp>
            <p:nvCxnSpPr>
              <p:cNvPr id="879" name="Google Shape;879;p10"/>
              <p:cNvCxnSpPr/>
              <p:nvPr/>
            </p:nvCxnSpPr>
            <p:spPr>
              <a:xfrm>
                <a:off x="3917" y="2038"/>
                <a:ext cx="3" cy="1"/>
              </a:xfrm>
              <a:prstGeom prst="straightConnector1">
                <a:avLst/>
              </a:prstGeom>
              <a:noFill/>
              <a:ln w="9525" cap="flat" cmpd="sng">
                <a:solidFill>
                  <a:srgbClr val="000000"/>
                </a:solidFill>
                <a:prstDash val="solid"/>
                <a:round/>
                <a:headEnd type="none" w="med" len="med"/>
                <a:tailEnd type="none" w="med" len="med"/>
              </a:ln>
            </p:spPr>
          </p:cxnSp>
          <p:cxnSp>
            <p:nvCxnSpPr>
              <p:cNvPr id="880" name="Google Shape;880;p10"/>
              <p:cNvCxnSpPr/>
              <p:nvPr/>
            </p:nvCxnSpPr>
            <p:spPr>
              <a:xfrm flipH="1">
                <a:off x="3914" y="2039"/>
                <a:ext cx="6" cy="4"/>
              </a:xfrm>
              <a:prstGeom prst="straightConnector1">
                <a:avLst/>
              </a:prstGeom>
              <a:noFill/>
              <a:ln w="9525" cap="flat" cmpd="sng">
                <a:solidFill>
                  <a:srgbClr val="000000"/>
                </a:solidFill>
                <a:prstDash val="solid"/>
                <a:round/>
                <a:headEnd type="none" w="med" len="med"/>
                <a:tailEnd type="none" w="med" len="med"/>
              </a:ln>
            </p:spPr>
          </p:cxnSp>
          <p:cxnSp>
            <p:nvCxnSpPr>
              <p:cNvPr id="881" name="Google Shape;881;p10"/>
              <p:cNvCxnSpPr/>
              <p:nvPr/>
            </p:nvCxnSpPr>
            <p:spPr>
              <a:xfrm rot="10800000" flipH="1">
                <a:off x="3917" y="2039"/>
                <a:ext cx="8" cy="5"/>
              </a:xfrm>
              <a:prstGeom prst="straightConnector1">
                <a:avLst/>
              </a:prstGeom>
              <a:noFill/>
              <a:ln w="9525" cap="flat" cmpd="sng">
                <a:solidFill>
                  <a:srgbClr val="000000"/>
                </a:solidFill>
                <a:prstDash val="solid"/>
                <a:round/>
                <a:headEnd type="none" w="med" len="med"/>
                <a:tailEnd type="none" w="med" len="med"/>
              </a:ln>
            </p:spPr>
          </p:cxnSp>
          <p:cxnSp>
            <p:nvCxnSpPr>
              <p:cNvPr id="882" name="Google Shape;882;p10"/>
              <p:cNvCxnSpPr/>
              <p:nvPr/>
            </p:nvCxnSpPr>
            <p:spPr>
              <a:xfrm>
                <a:off x="3925" y="2039"/>
                <a:ext cx="3" cy="2"/>
              </a:xfrm>
              <a:prstGeom prst="straightConnector1">
                <a:avLst/>
              </a:prstGeom>
              <a:noFill/>
              <a:ln w="9525" cap="flat" cmpd="sng">
                <a:solidFill>
                  <a:srgbClr val="000000"/>
                </a:solidFill>
                <a:prstDash val="solid"/>
                <a:round/>
                <a:headEnd type="none" w="med" len="med"/>
                <a:tailEnd type="none" w="med" len="med"/>
              </a:ln>
            </p:spPr>
          </p:cxnSp>
          <p:cxnSp>
            <p:nvCxnSpPr>
              <p:cNvPr id="883" name="Google Shape;883;p10"/>
              <p:cNvCxnSpPr/>
              <p:nvPr/>
            </p:nvCxnSpPr>
            <p:spPr>
              <a:xfrm flipH="1">
                <a:off x="3923" y="2041"/>
                <a:ext cx="5" cy="3"/>
              </a:xfrm>
              <a:prstGeom prst="straightConnector1">
                <a:avLst/>
              </a:prstGeom>
              <a:noFill/>
              <a:ln w="9525" cap="flat" cmpd="sng">
                <a:solidFill>
                  <a:srgbClr val="000000"/>
                </a:solidFill>
                <a:prstDash val="solid"/>
                <a:round/>
                <a:headEnd type="none" w="med" len="med"/>
                <a:tailEnd type="none" w="med" len="med"/>
              </a:ln>
            </p:spPr>
          </p:cxnSp>
          <p:cxnSp>
            <p:nvCxnSpPr>
              <p:cNvPr id="884" name="Google Shape;884;p10"/>
              <p:cNvCxnSpPr/>
              <p:nvPr/>
            </p:nvCxnSpPr>
            <p:spPr>
              <a:xfrm rot="10800000" flipH="1">
                <a:off x="3928" y="2041"/>
                <a:ext cx="6" cy="5"/>
              </a:xfrm>
              <a:prstGeom prst="straightConnector1">
                <a:avLst/>
              </a:prstGeom>
              <a:noFill/>
              <a:ln w="9525" cap="flat" cmpd="sng">
                <a:solidFill>
                  <a:srgbClr val="000000"/>
                </a:solidFill>
                <a:prstDash val="solid"/>
                <a:round/>
                <a:headEnd type="none" w="med" len="med"/>
                <a:tailEnd type="none" w="med" len="med"/>
              </a:ln>
            </p:spPr>
          </p:cxnSp>
          <p:cxnSp>
            <p:nvCxnSpPr>
              <p:cNvPr id="885" name="Google Shape;885;p10"/>
              <p:cNvCxnSpPr/>
              <p:nvPr/>
            </p:nvCxnSpPr>
            <p:spPr>
              <a:xfrm>
                <a:off x="3934" y="2041"/>
                <a:ext cx="4" cy="1"/>
              </a:xfrm>
              <a:prstGeom prst="straightConnector1">
                <a:avLst/>
              </a:prstGeom>
              <a:noFill/>
              <a:ln w="9525" cap="flat" cmpd="sng">
                <a:solidFill>
                  <a:srgbClr val="000000"/>
                </a:solidFill>
                <a:prstDash val="solid"/>
                <a:round/>
                <a:headEnd type="none" w="med" len="med"/>
                <a:tailEnd type="none" w="med" len="med"/>
              </a:ln>
            </p:spPr>
          </p:cxnSp>
          <p:cxnSp>
            <p:nvCxnSpPr>
              <p:cNvPr id="886" name="Google Shape;886;p10"/>
              <p:cNvCxnSpPr/>
              <p:nvPr/>
            </p:nvCxnSpPr>
            <p:spPr>
              <a:xfrm flipH="1">
                <a:off x="3931" y="2042"/>
                <a:ext cx="7" cy="5"/>
              </a:xfrm>
              <a:prstGeom prst="straightConnector1">
                <a:avLst/>
              </a:prstGeom>
              <a:noFill/>
              <a:ln w="9525" cap="flat" cmpd="sng">
                <a:solidFill>
                  <a:srgbClr val="000000"/>
                </a:solidFill>
                <a:prstDash val="solid"/>
                <a:round/>
                <a:headEnd type="none" w="med" len="med"/>
                <a:tailEnd type="none" w="med" len="med"/>
              </a:ln>
            </p:spPr>
          </p:cxnSp>
          <p:sp>
            <p:nvSpPr>
              <p:cNvPr id="887" name="Google Shape;887;p10"/>
              <p:cNvSpPr/>
              <p:nvPr/>
            </p:nvSpPr>
            <p:spPr>
              <a:xfrm>
                <a:off x="3874" y="2031"/>
                <a:ext cx="9" cy="11"/>
              </a:xfrm>
              <a:custGeom>
                <a:avLst/>
                <a:gdLst/>
                <a:ahLst/>
                <a:cxnLst/>
                <a:rect l="l" t="t" r="r" b="b"/>
                <a:pathLst>
                  <a:path w="93" h="141" extrusionOk="0">
                    <a:moveTo>
                      <a:pt x="65" y="0"/>
                    </a:moveTo>
                    <a:lnTo>
                      <a:pt x="0" y="59"/>
                    </a:lnTo>
                    <a:lnTo>
                      <a:pt x="0" y="141"/>
                    </a:lnTo>
                    <a:lnTo>
                      <a:pt x="28" y="141"/>
                    </a:lnTo>
                    <a:lnTo>
                      <a:pt x="28" y="68"/>
                    </a:lnTo>
                    <a:lnTo>
                      <a:pt x="93" y="8"/>
                    </a:lnTo>
                    <a:lnTo>
                      <a:pt x="65"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10"/>
              <p:cNvSpPr/>
              <p:nvPr/>
            </p:nvSpPr>
            <p:spPr>
              <a:xfrm>
                <a:off x="4104" y="2077"/>
                <a:ext cx="55" cy="21"/>
              </a:xfrm>
              <a:custGeom>
                <a:avLst/>
                <a:gdLst/>
                <a:ahLst/>
                <a:cxnLst/>
                <a:rect l="l" t="t" r="r" b="b"/>
                <a:pathLst>
                  <a:path w="553" h="272" extrusionOk="0">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9" name="Google Shape;889;p10"/>
              <p:cNvSpPr/>
              <p:nvPr/>
            </p:nvSpPr>
            <p:spPr>
              <a:xfrm>
                <a:off x="4104" y="2077"/>
                <a:ext cx="55" cy="21"/>
              </a:xfrm>
              <a:custGeom>
                <a:avLst/>
                <a:gdLst/>
                <a:ahLst/>
                <a:cxnLst/>
                <a:rect l="l" t="t" r="r" b="b"/>
                <a:pathLst>
                  <a:path w="553" h="272" extrusionOk="0">
                    <a:moveTo>
                      <a:pt x="22" y="171"/>
                    </a:moveTo>
                    <a:lnTo>
                      <a:pt x="28" y="171"/>
                    </a:lnTo>
                    <a:lnTo>
                      <a:pt x="28" y="177"/>
                    </a:lnTo>
                    <a:lnTo>
                      <a:pt x="64" y="177"/>
                    </a:lnTo>
                    <a:lnTo>
                      <a:pt x="87" y="193"/>
                    </a:lnTo>
                    <a:lnTo>
                      <a:pt x="101" y="193"/>
                    </a:lnTo>
                    <a:lnTo>
                      <a:pt x="115" y="199"/>
                    </a:lnTo>
                    <a:lnTo>
                      <a:pt x="196" y="199"/>
                    </a:lnTo>
                    <a:lnTo>
                      <a:pt x="218" y="213"/>
                    </a:lnTo>
                    <a:lnTo>
                      <a:pt x="238" y="213"/>
                    </a:lnTo>
                    <a:lnTo>
                      <a:pt x="255" y="222"/>
                    </a:lnTo>
                    <a:lnTo>
                      <a:pt x="275" y="222"/>
                    </a:lnTo>
                    <a:lnTo>
                      <a:pt x="305" y="236"/>
                    </a:lnTo>
                    <a:lnTo>
                      <a:pt x="356" y="236"/>
                    </a:lnTo>
                    <a:lnTo>
                      <a:pt x="370" y="250"/>
                    </a:lnTo>
                    <a:lnTo>
                      <a:pt x="414" y="250"/>
                    </a:lnTo>
                    <a:lnTo>
                      <a:pt x="429" y="259"/>
                    </a:lnTo>
                    <a:lnTo>
                      <a:pt x="457" y="259"/>
                    </a:lnTo>
                    <a:lnTo>
                      <a:pt x="466" y="272"/>
                    </a:lnTo>
                    <a:lnTo>
                      <a:pt x="479" y="272"/>
                    </a:lnTo>
                    <a:lnTo>
                      <a:pt x="553" y="222"/>
                    </a:lnTo>
                    <a:lnTo>
                      <a:pt x="414" y="111"/>
                    </a:lnTo>
                    <a:lnTo>
                      <a:pt x="401" y="111"/>
                    </a:lnTo>
                    <a:lnTo>
                      <a:pt x="401" y="103"/>
                    </a:lnTo>
                    <a:lnTo>
                      <a:pt x="392" y="103"/>
                    </a:lnTo>
                    <a:lnTo>
                      <a:pt x="364" y="83"/>
                    </a:lnTo>
                    <a:lnTo>
                      <a:pt x="356" y="83"/>
                    </a:lnTo>
                    <a:lnTo>
                      <a:pt x="342" y="59"/>
                    </a:lnTo>
                    <a:lnTo>
                      <a:pt x="334" y="59"/>
                    </a:lnTo>
                    <a:lnTo>
                      <a:pt x="320" y="52"/>
                    </a:lnTo>
                    <a:lnTo>
                      <a:pt x="305" y="37"/>
                    </a:lnTo>
                    <a:lnTo>
                      <a:pt x="283" y="37"/>
                    </a:lnTo>
                    <a:lnTo>
                      <a:pt x="261" y="23"/>
                    </a:lnTo>
                    <a:lnTo>
                      <a:pt x="255" y="23"/>
                    </a:lnTo>
                    <a:lnTo>
                      <a:pt x="247" y="15"/>
                    </a:lnTo>
                    <a:lnTo>
                      <a:pt x="233" y="15"/>
                    </a:lnTo>
                    <a:lnTo>
                      <a:pt x="225" y="0"/>
                    </a:lnTo>
                    <a:lnTo>
                      <a:pt x="87" y="0"/>
                    </a:lnTo>
                    <a:lnTo>
                      <a:pt x="79" y="15"/>
                    </a:lnTo>
                    <a:lnTo>
                      <a:pt x="64" y="15"/>
                    </a:lnTo>
                    <a:lnTo>
                      <a:pt x="50" y="37"/>
                    </a:lnTo>
                    <a:lnTo>
                      <a:pt x="28" y="37"/>
                    </a:lnTo>
                    <a:lnTo>
                      <a:pt x="28" y="52"/>
                    </a:lnTo>
                    <a:lnTo>
                      <a:pt x="22" y="74"/>
                    </a:lnTo>
                    <a:lnTo>
                      <a:pt x="22" y="83"/>
                    </a:lnTo>
                    <a:lnTo>
                      <a:pt x="5" y="83"/>
                    </a:lnTo>
                    <a:lnTo>
                      <a:pt x="5" y="96"/>
                    </a:lnTo>
                    <a:lnTo>
                      <a:pt x="0" y="103"/>
                    </a:lnTo>
                    <a:lnTo>
                      <a:pt x="0" y="140"/>
                    </a:lnTo>
                    <a:lnTo>
                      <a:pt x="5" y="156"/>
                    </a:lnTo>
                    <a:lnTo>
                      <a:pt x="22" y="156"/>
                    </a:lnTo>
                    <a:lnTo>
                      <a:pt x="22" y="171"/>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0" name="Google Shape;890;p10"/>
              <p:cNvSpPr/>
              <p:nvPr/>
            </p:nvSpPr>
            <p:spPr>
              <a:xfrm>
                <a:off x="4148" y="1936"/>
                <a:ext cx="76" cy="162"/>
              </a:xfrm>
              <a:custGeom>
                <a:avLst/>
                <a:gdLst/>
                <a:ahLst/>
                <a:cxnLst/>
                <a:rect l="l" t="t" r="r" b="b"/>
                <a:pathLst>
                  <a:path w="763" h="2103" extrusionOk="0">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1" name="Google Shape;891;p10"/>
              <p:cNvSpPr/>
              <p:nvPr/>
            </p:nvSpPr>
            <p:spPr>
              <a:xfrm>
                <a:off x="4148" y="1936"/>
                <a:ext cx="76" cy="162"/>
              </a:xfrm>
              <a:custGeom>
                <a:avLst/>
                <a:gdLst/>
                <a:ahLst/>
                <a:cxnLst/>
                <a:rect l="l" t="t" r="r" b="b"/>
                <a:pathLst>
                  <a:path w="763" h="2103" extrusionOk="0">
                    <a:moveTo>
                      <a:pt x="706" y="0"/>
                    </a:moveTo>
                    <a:lnTo>
                      <a:pt x="671" y="38"/>
                    </a:lnTo>
                    <a:lnTo>
                      <a:pt x="0" y="2008"/>
                    </a:lnTo>
                    <a:lnTo>
                      <a:pt x="0" y="2030"/>
                    </a:lnTo>
                    <a:lnTo>
                      <a:pt x="14" y="2030"/>
                    </a:lnTo>
                    <a:lnTo>
                      <a:pt x="14" y="2053"/>
                    </a:lnTo>
                    <a:lnTo>
                      <a:pt x="20" y="2053"/>
                    </a:lnTo>
                    <a:lnTo>
                      <a:pt x="20" y="2067"/>
                    </a:lnTo>
                    <a:lnTo>
                      <a:pt x="29" y="2081"/>
                    </a:lnTo>
                    <a:lnTo>
                      <a:pt x="29" y="2090"/>
                    </a:lnTo>
                    <a:lnTo>
                      <a:pt x="36" y="2090"/>
                    </a:lnTo>
                    <a:lnTo>
                      <a:pt x="36" y="2103"/>
                    </a:lnTo>
                    <a:lnTo>
                      <a:pt x="42" y="2103"/>
                    </a:lnTo>
                    <a:lnTo>
                      <a:pt x="51" y="2090"/>
                    </a:lnTo>
                    <a:lnTo>
                      <a:pt x="79" y="2090"/>
                    </a:lnTo>
                    <a:lnTo>
                      <a:pt x="93" y="2081"/>
                    </a:lnTo>
                    <a:lnTo>
                      <a:pt x="116" y="2081"/>
                    </a:lnTo>
                    <a:lnTo>
                      <a:pt x="129" y="2067"/>
                    </a:lnTo>
                    <a:lnTo>
                      <a:pt x="763" y="60"/>
                    </a:lnTo>
                    <a:lnTo>
                      <a:pt x="706"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10"/>
              <p:cNvSpPr/>
              <p:nvPr/>
            </p:nvSpPr>
            <p:spPr>
              <a:xfrm>
                <a:off x="3815" y="1882"/>
                <a:ext cx="403" cy="208"/>
              </a:xfrm>
              <a:custGeom>
                <a:avLst/>
                <a:gdLst/>
                <a:ahLst/>
                <a:cxnLst/>
                <a:rect l="l" t="t" r="r" b="b"/>
                <a:pathLst>
                  <a:path w="4037" h="2709" extrusionOk="0">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10"/>
              <p:cNvSpPr/>
              <p:nvPr/>
            </p:nvSpPr>
            <p:spPr>
              <a:xfrm>
                <a:off x="3815" y="1882"/>
                <a:ext cx="403" cy="208"/>
              </a:xfrm>
              <a:custGeom>
                <a:avLst/>
                <a:gdLst/>
                <a:ahLst/>
                <a:cxnLst/>
                <a:rect l="l" t="t" r="r" b="b"/>
                <a:pathLst>
                  <a:path w="4037" h="2709" extrusionOk="0">
                    <a:moveTo>
                      <a:pt x="629" y="0"/>
                    </a:moveTo>
                    <a:lnTo>
                      <a:pt x="205" y="1130"/>
                    </a:lnTo>
                    <a:lnTo>
                      <a:pt x="228" y="1271"/>
                    </a:lnTo>
                    <a:lnTo>
                      <a:pt x="0" y="1882"/>
                    </a:lnTo>
                    <a:lnTo>
                      <a:pt x="402" y="1993"/>
                    </a:lnTo>
                    <a:lnTo>
                      <a:pt x="518" y="1743"/>
                    </a:lnTo>
                    <a:lnTo>
                      <a:pt x="3009" y="2356"/>
                    </a:lnTo>
                    <a:lnTo>
                      <a:pt x="2899" y="2615"/>
                    </a:lnTo>
                    <a:lnTo>
                      <a:pt x="3345" y="2709"/>
                    </a:lnTo>
                    <a:lnTo>
                      <a:pt x="4037" y="710"/>
                    </a:lnTo>
                    <a:lnTo>
                      <a:pt x="3659" y="598"/>
                    </a:lnTo>
                    <a:lnTo>
                      <a:pt x="1167" y="90"/>
                    </a:lnTo>
                    <a:lnTo>
                      <a:pt x="629"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94" name="Google Shape;894;p10"/>
              <p:cNvCxnSpPr/>
              <p:nvPr/>
            </p:nvCxnSpPr>
            <p:spPr>
              <a:xfrm>
                <a:off x="3823" y="2008"/>
                <a:ext cx="43" cy="8"/>
              </a:xfrm>
              <a:prstGeom prst="straightConnector1">
                <a:avLst/>
              </a:prstGeom>
              <a:noFill/>
              <a:ln w="9525" cap="flat" cmpd="sng">
                <a:solidFill>
                  <a:srgbClr val="000000"/>
                </a:solidFill>
                <a:prstDash val="solid"/>
                <a:round/>
                <a:headEnd type="none" w="med" len="med"/>
                <a:tailEnd type="none" w="med" len="med"/>
              </a:ln>
            </p:spPr>
          </p:cxnSp>
          <p:cxnSp>
            <p:nvCxnSpPr>
              <p:cNvPr id="895" name="Google Shape;895;p10"/>
              <p:cNvCxnSpPr/>
              <p:nvPr/>
            </p:nvCxnSpPr>
            <p:spPr>
              <a:xfrm>
                <a:off x="4116" y="2063"/>
                <a:ext cx="42" cy="9"/>
              </a:xfrm>
              <a:prstGeom prst="straightConnector1">
                <a:avLst/>
              </a:prstGeom>
              <a:noFill/>
              <a:ln w="9525" cap="flat" cmpd="sng">
                <a:solidFill>
                  <a:srgbClr val="000000"/>
                </a:solidFill>
                <a:prstDash val="solid"/>
                <a:round/>
                <a:headEnd type="none" w="med" len="med"/>
                <a:tailEnd type="none" w="med" len="med"/>
              </a:ln>
            </p:spPr>
          </p:cxnSp>
          <p:sp>
            <p:nvSpPr>
              <p:cNvPr id="896" name="Google Shape;896;p10"/>
              <p:cNvSpPr/>
              <p:nvPr/>
            </p:nvSpPr>
            <p:spPr>
              <a:xfrm>
                <a:off x="3835" y="1886"/>
                <a:ext cx="93" cy="93"/>
              </a:xfrm>
              <a:custGeom>
                <a:avLst/>
                <a:gdLst/>
                <a:ahLst/>
                <a:cxnLst/>
                <a:rect l="l" t="t" r="r" b="b"/>
                <a:pathLst>
                  <a:path w="931" h="1202" extrusionOk="0">
                    <a:moveTo>
                      <a:pt x="931" y="58"/>
                    </a:moveTo>
                    <a:lnTo>
                      <a:pt x="443" y="0"/>
                    </a:lnTo>
                    <a:lnTo>
                      <a:pt x="43" y="1086"/>
                    </a:lnTo>
                    <a:lnTo>
                      <a:pt x="0" y="1077"/>
                    </a:lnTo>
                    <a:lnTo>
                      <a:pt x="23" y="1202"/>
                    </a:lnTo>
                    <a:lnTo>
                      <a:pt x="59" y="1202"/>
                    </a:lnTo>
                    <a:lnTo>
                      <a:pt x="488" y="52"/>
                    </a:lnTo>
                    <a:lnTo>
                      <a:pt x="918" y="118"/>
                    </a:lnTo>
                    <a:lnTo>
                      <a:pt x="931" y="58"/>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7" name="Google Shape;897;p10"/>
              <p:cNvSpPr/>
              <p:nvPr/>
            </p:nvSpPr>
            <p:spPr>
              <a:xfrm>
                <a:off x="3835" y="1886"/>
                <a:ext cx="93" cy="93"/>
              </a:xfrm>
              <a:custGeom>
                <a:avLst/>
                <a:gdLst/>
                <a:ahLst/>
                <a:cxnLst/>
                <a:rect l="l" t="t" r="r" b="b"/>
                <a:pathLst>
                  <a:path w="931" h="1202" extrusionOk="0">
                    <a:moveTo>
                      <a:pt x="931" y="58"/>
                    </a:moveTo>
                    <a:lnTo>
                      <a:pt x="443" y="0"/>
                    </a:lnTo>
                    <a:lnTo>
                      <a:pt x="43" y="1086"/>
                    </a:lnTo>
                    <a:lnTo>
                      <a:pt x="0" y="1077"/>
                    </a:lnTo>
                    <a:lnTo>
                      <a:pt x="23" y="1202"/>
                    </a:lnTo>
                    <a:lnTo>
                      <a:pt x="59" y="1202"/>
                    </a:lnTo>
                    <a:lnTo>
                      <a:pt x="488" y="52"/>
                    </a:lnTo>
                    <a:lnTo>
                      <a:pt x="918" y="118"/>
                    </a:lnTo>
                    <a:lnTo>
                      <a:pt x="931" y="58"/>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898" name="Google Shape;898;p10"/>
              <p:cNvCxnSpPr/>
              <p:nvPr/>
            </p:nvCxnSpPr>
            <p:spPr>
              <a:xfrm>
                <a:off x="3839" y="1969"/>
                <a:ext cx="1" cy="10"/>
              </a:xfrm>
              <a:prstGeom prst="straightConnector1">
                <a:avLst/>
              </a:prstGeom>
              <a:noFill/>
              <a:ln w="9525" cap="flat" cmpd="sng">
                <a:solidFill>
                  <a:srgbClr val="000000"/>
                </a:solidFill>
                <a:prstDash val="solid"/>
                <a:round/>
                <a:headEnd type="none" w="med" len="med"/>
                <a:tailEnd type="none" w="med" len="med"/>
              </a:ln>
            </p:spPr>
          </p:cxnSp>
          <p:sp>
            <p:nvSpPr>
              <p:cNvPr id="899" name="Google Shape;899;p10"/>
              <p:cNvSpPr/>
              <p:nvPr/>
            </p:nvSpPr>
            <p:spPr>
              <a:xfrm>
                <a:off x="4172" y="1928"/>
                <a:ext cx="47" cy="99"/>
              </a:xfrm>
              <a:custGeom>
                <a:avLst/>
                <a:gdLst/>
                <a:ahLst/>
                <a:cxnLst/>
                <a:rect l="l" t="t" r="r" b="b"/>
                <a:pathLst>
                  <a:path w="466" h="1284" extrusionOk="0">
                    <a:moveTo>
                      <a:pt x="59" y="0"/>
                    </a:moveTo>
                    <a:lnTo>
                      <a:pt x="50" y="0"/>
                    </a:lnTo>
                    <a:lnTo>
                      <a:pt x="50" y="24"/>
                    </a:lnTo>
                    <a:lnTo>
                      <a:pt x="37" y="24"/>
                    </a:lnTo>
                    <a:lnTo>
                      <a:pt x="37" y="38"/>
                    </a:lnTo>
                    <a:lnTo>
                      <a:pt x="65" y="38"/>
                    </a:lnTo>
                    <a:lnTo>
                      <a:pt x="65" y="46"/>
                    </a:lnTo>
                    <a:lnTo>
                      <a:pt x="102" y="46"/>
                    </a:lnTo>
                    <a:lnTo>
                      <a:pt x="102" y="52"/>
                    </a:lnTo>
                    <a:lnTo>
                      <a:pt x="132" y="52"/>
                    </a:lnTo>
                    <a:lnTo>
                      <a:pt x="132" y="60"/>
                    </a:lnTo>
                    <a:lnTo>
                      <a:pt x="168" y="60"/>
                    </a:lnTo>
                    <a:lnTo>
                      <a:pt x="168" y="66"/>
                    </a:lnTo>
                    <a:lnTo>
                      <a:pt x="196" y="66"/>
                    </a:lnTo>
                    <a:lnTo>
                      <a:pt x="196" y="75"/>
                    </a:lnTo>
                    <a:lnTo>
                      <a:pt x="227" y="75"/>
                    </a:lnTo>
                    <a:lnTo>
                      <a:pt x="227" y="83"/>
                    </a:lnTo>
                    <a:lnTo>
                      <a:pt x="255" y="83"/>
                    </a:lnTo>
                    <a:lnTo>
                      <a:pt x="255" y="97"/>
                    </a:lnTo>
                    <a:lnTo>
                      <a:pt x="283" y="97"/>
                    </a:lnTo>
                    <a:lnTo>
                      <a:pt x="283" y="103"/>
                    </a:lnTo>
                    <a:lnTo>
                      <a:pt x="320" y="103"/>
                    </a:lnTo>
                    <a:lnTo>
                      <a:pt x="320" y="112"/>
                    </a:lnTo>
                    <a:lnTo>
                      <a:pt x="342" y="112"/>
                    </a:lnTo>
                    <a:lnTo>
                      <a:pt x="342" y="119"/>
                    </a:lnTo>
                    <a:lnTo>
                      <a:pt x="387" y="119"/>
                    </a:lnTo>
                    <a:lnTo>
                      <a:pt x="387" y="134"/>
                    </a:lnTo>
                    <a:lnTo>
                      <a:pt x="409" y="134"/>
                    </a:lnTo>
                    <a:lnTo>
                      <a:pt x="409" y="149"/>
                    </a:lnTo>
                    <a:lnTo>
                      <a:pt x="401" y="149"/>
                    </a:lnTo>
                    <a:lnTo>
                      <a:pt x="401" y="178"/>
                    </a:lnTo>
                    <a:lnTo>
                      <a:pt x="393" y="178"/>
                    </a:lnTo>
                    <a:lnTo>
                      <a:pt x="393" y="200"/>
                    </a:lnTo>
                    <a:lnTo>
                      <a:pt x="387" y="200"/>
                    </a:lnTo>
                    <a:lnTo>
                      <a:pt x="387" y="222"/>
                    </a:lnTo>
                    <a:lnTo>
                      <a:pt x="372" y="222"/>
                    </a:lnTo>
                    <a:lnTo>
                      <a:pt x="372" y="251"/>
                    </a:lnTo>
                    <a:lnTo>
                      <a:pt x="365" y="251"/>
                    </a:lnTo>
                    <a:lnTo>
                      <a:pt x="365" y="273"/>
                    </a:lnTo>
                    <a:lnTo>
                      <a:pt x="350" y="273"/>
                    </a:lnTo>
                    <a:lnTo>
                      <a:pt x="350" y="297"/>
                    </a:lnTo>
                    <a:lnTo>
                      <a:pt x="342" y="297"/>
                    </a:lnTo>
                    <a:lnTo>
                      <a:pt x="342" y="319"/>
                    </a:lnTo>
                    <a:lnTo>
                      <a:pt x="337" y="319"/>
                    </a:lnTo>
                    <a:lnTo>
                      <a:pt x="337" y="370"/>
                    </a:lnTo>
                    <a:lnTo>
                      <a:pt x="320" y="370"/>
                    </a:lnTo>
                    <a:lnTo>
                      <a:pt x="320" y="398"/>
                    </a:lnTo>
                    <a:lnTo>
                      <a:pt x="314" y="398"/>
                    </a:lnTo>
                    <a:lnTo>
                      <a:pt x="314" y="421"/>
                    </a:lnTo>
                    <a:lnTo>
                      <a:pt x="300" y="421"/>
                    </a:lnTo>
                    <a:lnTo>
                      <a:pt x="300" y="436"/>
                    </a:lnTo>
                    <a:lnTo>
                      <a:pt x="292" y="436"/>
                    </a:lnTo>
                    <a:lnTo>
                      <a:pt x="292" y="473"/>
                    </a:lnTo>
                    <a:lnTo>
                      <a:pt x="283" y="473"/>
                    </a:lnTo>
                    <a:lnTo>
                      <a:pt x="283" y="495"/>
                    </a:lnTo>
                    <a:lnTo>
                      <a:pt x="278" y="495"/>
                    </a:lnTo>
                    <a:lnTo>
                      <a:pt x="278" y="517"/>
                    </a:lnTo>
                    <a:lnTo>
                      <a:pt x="263" y="517"/>
                    </a:lnTo>
                    <a:lnTo>
                      <a:pt x="263" y="541"/>
                    </a:lnTo>
                    <a:lnTo>
                      <a:pt x="255" y="541"/>
                    </a:lnTo>
                    <a:lnTo>
                      <a:pt x="255" y="569"/>
                    </a:lnTo>
                    <a:lnTo>
                      <a:pt x="247" y="569"/>
                    </a:lnTo>
                    <a:lnTo>
                      <a:pt x="247" y="600"/>
                    </a:lnTo>
                    <a:lnTo>
                      <a:pt x="233" y="600"/>
                    </a:lnTo>
                    <a:lnTo>
                      <a:pt x="233" y="614"/>
                    </a:lnTo>
                    <a:lnTo>
                      <a:pt x="227" y="614"/>
                    </a:lnTo>
                    <a:lnTo>
                      <a:pt x="227" y="642"/>
                    </a:lnTo>
                    <a:lnTo>
                      <a:pt x="219" y="642"/>
                    </a:lnTo>
                    <a:lnTo>
                      <a:pt x="219" y="693"/>
                    </a:lnTo>
                    <a:lnTo>
                      <a:pt x="204" y="693"/>
                    </a:lnTo>
                    <a:lnTo>
                      <a:pt x="204" y="717"/>
                    </a:lnTo>
                    <a:lnTo>
                      <a:pt x="196" y="717"/>
                    </a:lnTo>
                    <a:lnTo>
                      <a:pt x="196" y="739"/>
                    </a:lnTo>
                    <a:lnTo>
                      <a:pt x="182" y="739"/>
                    </a:lnTo>
                    <a:lnTo>
                      <a:pt x="182" y="768"/>
                    </a:lnTo>
                    <a:lnTo>
                      <a:pt x="174" y="768"/>
                    </a:lnTo>
                    <a:lnTo>
                      <a:pt x="174" y="790"/>
                    </a:lnTo>
                    <a:lnTo>
                      <a:pt x="168" y="790"/>
                    </a:lnTo>
                    <a:lnTo>
                      <a:pt x="168" y="813"/>
                    </a:lnTo>
                    <a:lnTo>
                      <a:pt x="160" y="813"/>
                    </a:lnTo>
                    <a:lnTo>
                      <a:pt x="160" y="842"/>
                    </a:lnTo>
                    <a:lnTo>
                      <a:pt x="146" y="842"/>
                    </a:lnTo>
                    <a:lnTo>
                      <a:pt x="146" y="873"/>
                    </a:lnTo>
                    <a:lnTo>
                      <a:pt x="137" y="873"/>
                    </a:lnTo>
                    <a:lnTo>
                      <a:pt x="137" y="886"/>
                    </a:lnTo>
                    <a:lnTo>
                      <a:pt x="132" y="886"/>
                    </a:lnTo>
                    <a:lnTo>
                      <a:pt x="132" y="915"/>
                    </a:lnTo>
                    <a:lnTo>
                      <a:pt x="117" y="915"/>
                    </a:lnTo>
                    <a:lnTo>
                      <a:pt x="117" y="937"/>
                    </a:lnTo>
                    <a:lnTo>
                      <a:pt x="109" y="937"/>
                    </a:lnTo>
                    <a:lnTo>
                      <a:pt x="109" y="968"/>
                    </a:lnTo>
                    <a:lnTo>
                      <a:pt x="102" y="968"/>
                    </a:lnTo>
                    <a:lnTo>
                      <a:pt x="102" y="989"/>
                    </a:lnTo>
                    <a:lnTo>
                      <a:pt x="95" y="989"/>
                    </a:lnTo>
                    <a:lnTo>
                      <a:pt x="95" y="1012"/>
                    </a:lnTo>
                    <a:lnTo>
                      <a:pt x="87" y="1012"/>
                    </a:lnTo>
                    <a:lnTo>
                      <a:pt x="87" y="1042"/>
                    </a:lnTo>
                    <a:lnTo>
                      <a:pt x="81" y="1042"/>
                    </a:lnTo>
                    <a:lnTo>
                      <a:pt x="81" y="1056"/>
                    </a:lnTo>
                    <a:lnTo>
                      <a:pt x="65" y="1056"/>
                    </a:lnTo>
                    <a:lnTo>
                      <a:pt x="65" y="1085"/>
                    </a:lnTo>
                    <a:lnTo>
                      <a:pt x="59" y="1085"/>
                    </a:lnTo>
                    <a:lnTo>
                      <a:pt x="59" y="1116"/>
                    </a:lnTo>
                    <a:lnTo>
                      <a:pt x="50" y="1116"/>
                    </a:lnTo>
                    <a:lnTo>
                      <a:pt x="50" y="1145"/>
                    </a:lnTo>
                    <a:lnTo>
                      <a:pt x="37" y="1145"/>
                    </a:lnTo>
                    <a:lnTo>
                      <a:pt x="37" y="1159"/>
                    </a:lnTo>
                    <a:lnTo>
                      <a:pt x="28" y="1159"/>
                    </a:lnTo>
                    <a:lnTo>
                      <a:pt x="28" y="1190"/>
                    </a:lnTo>
                    <a:lnTo>
                      <a:pt x="22" y="1190"/>
                    </a:lnTo>
                    <a:lnTo>
                      <a:pt x="22" y="1210"/>
                    </a:lnTo>
                    <a:lnTo>
                      <a:pt x="15" y="1210"/>
                    </a:lnTo>
                    <a:lnTo>
                      <a:pt x="15" y="1233"/>
                    </a:lnTo>
                    <a:lnTo>
                      <a:pt x="0" y="1233"/>
                    </a:lnTo>
                    <a:lnTo>
                      <a:pt x="0" y="1278"/>
                    </a:lnTo>
                    <a:lnTo>
                      <a:pt x="28" y="1278"/>
                    </a:lnTo>
                    <a:lnTo>
                      <a:pt x="28" y="1284"/>
                    </a:lnTo>
                    <a:lnTo>
                      <a:pt x="65" y="1284"/>
                    </a:lnTo>
                    <a:lnTo>
                      <a:pt x="65" y="1278"/>
                    </a:lnTo>
                    <a:lnTo>
                      <a:pt x="81" y="1278"/>
                    </a:lnTo>
                    <a:lnTo>
                      <a:pt x="81" y="1247"/>
                    </a:lnTo>
                    <a:lnTo>
                      <a:pt x="87" y="1247"/>
                    </a:lnTo>
                    <a:lnTo>
                      <a:pt x="87" y="1227"/>
                    </a:lnTo>
                    <a:lnTo>
                      <a:pt x="95" y="1227"/>
                    </a:lnTo>
                    <a:lnTo>
                      <a:pt x="95" y="1196"/>
                    </a:lnTo>
                    <a:lnTo>
                      <a:pt x="102" y="1196"/>
                    </a:lnTo>
                    <a:lnTo>
                      <a:pt x="102" y="1168"/>
                    </a:lnTo>
                    <a:lnTo>
                      <a:pt x="109" y="1168"/>
                    </a:lnTo>
                    <a:lnTo>
                      <a:pt x="109" y="1153"/>
                    </a:lnTo>
                    <a:lnTo>
                      <a:pt x="117" y="1153"/>
                    </a:lnTo>
                    <a:lnTo>
                      <a:pt x="117" y="1131"/>
                    </a:lnTo>
                    <a:lnTo>
                      <a:pt x="132" y="1131"/>
                    </a:lnTo>
                    <a:lnTo>
                      <a:pt x="132" y="1093"/>
                    </a:lnTo>
                    <a:lnTo>
                      <a:pt x="137" y="1093"/>
                    </a:lnTo>
                    <a:lnTo>
                      <a:pt x="137" y="1071"/>
                    </a:lnTo>
                    <a:lnTo>
                      <a:pt x="146" y="1071"/>
                    </a:lnTo>
                    <a:lnTo>
                      <a:pt x="146" y="1042"/>
                    </a:lnTo>
                    <a:lnTo>
                      <a:pt x="160" y="1042"/>
                    </a:lnTo>
                    <a:lnTo>
                      <a:pt x="160" y="1012"/>
                    </a:lnTo>
                    <a:lnTo>
                      <a:pt x="168" y="1012"/>
                    </a:lnTo>
                    <a:lnTo>
                      <a:pt x="168" y="989"/>
                    </a:lnTo>
                    <a:lnTo>
                      <a:pt x="174" y="989"/>
                    </a:lnTo>
                    <a:lnTo>
                      <a:pt x="174" y="952"/>
                    </a:lnTo>
                    <a:lnTo>
                      <a:pt x="182" y="952"/>
                    </a:lnTo>
                    <a:lnTo>
                      <a:pt x="182" y="932"/>
                    </a:lnTo>
                    <a:lnTo>
                      <a:pt x="196" y="932"/>
                    </a:lnTo>
                    <a:lnTo>
                      <a:pt x="196" y="915"/>
                    </a:lnTo>
                    <a:lnTo>
                      <a:pt x="204" y="915"/>
                    </a:lnTo>
                    <a:lnTo>
                      <a:pt x="204" y="886"/>
                    </a:lnTo>
                    <a:lnTo>
                      <a:pt x="219" y="886"/>
                    </a:lnTo>
                    <a:lnTo>
                      <a:pt x="219" y="836"/>
                    </a:lnTo>
                    <a:lnTo>
                      <a:pt x="227" y="836"/>
                    </a:lnTo>
                    <a:lnTo>
                      <a:pt x="227" y="805"/>
                    </a:lnTo>
                    <a:lnTo>
                      <a:pt x="233" y="805"/>
                    </a:lnTo>
                    <a:lnTo>
                      <a:pt x="233" y="776"/>
                    </a:lnTo>
                    <a:lnTo>
                      <a:pt x="247" y="776"/>
                    </a:lnTo>
                    <a:lnTo>
                      <a:pt x="247" y="753"/>
                    </a:lnTo>
                    <a:lnTo>
                      <a:pt x="255" y="753"/>
                    </a:lnTo>
                    <a:lnTo>
                      <a:pt x="255" y="717"/>
                    </a:lnTo>
                    <a:lnTo>
                      <a:pt x="263" y="717"/>
                    </a:lnTo>
                    <a:lnTo>
                      <a:pt x="263" y="693"/>
                    </a:lnTo>
                    <a:lnTo>
                      <a:pt x="278" y="693"/>
                    </a:lnTo>
                    <a:lnTo>
                      <a:pt x="278" y="680"/>
                    </a:lnTo>
                    <a:lnTo>
                      <a:pt x="283" y="680"/>
                    </a:lnTo>
                    <a:lnTo>
                      <a:pt x="283" y="651"/>
                    </a:lnTo>
                    <a:lnTo>
                      <a:pt x="292" y="651"/>
                    </a:lnTo>
                    <a:lnTo>
                      <a:pt x="292" y="620"/>
                    </a:lnTo>
                    <a:lnTo>
                      <a:pt x="300" y="620"/>
                    </a:lnTo>
                    <a:lnTo>
                      <a:pt x="300" y="600"/>
                    </a:lnTo>
                    <a:lnTo>
                      <a:pt x="314" y="600"/>
                    </a:lnTo>
                    <a:lnTo>
                      <a:pt x="314" y="569"/>
                    </a:lnTo>
                    <a:lnTo>
                      <a:pt x="320" y="569"/>
                    </a:lnTo>
                    <a:lnTo>
                      <a:pt x="320" y="541"/>
                    </a:lnTo>
                    <a:lnTo>
                      <a:pt x="337" y="541"/>
                    </a:lnTo>
                    <a:lnTo>
                      <a:pt x="337" y="489"/>
                    </a:lnTo>
                    <a:lnTo>
                      <a:pt x="342" y="489"/>
                    </a:lnTo>
                    <a:lnTo>
                      <a:pt x="342" y="458"/>
                    </a:lnTo>
                    <a:lnTo>
                      <a:pt x="350" y="458"/>
                    </a:lnTo>
                    <a:lnTo>
                      <a:pt x="350" y="436"/>
                    </a:lnTo>
                    <a:lnTo>
                      <a:pt x="365" y="436"/>
                    </a:lnTo>
                    <a:lnTo>
                      <a:pt x="365" y="415"/>
                    </a:lnTo>
                    <a:lnTo>
                      <a:pt x="372" y="415"/>
                    </a:lnTo>
                    <a:lnTo>
                      <a:pt x="372" y="385"/>
                    </a:lnTo>
                    <a:lnTo>
                      <a:pt x="387" y="385"/>
                    </a:lnTo>
                    <a:lnTo>
                      <a:pt x="387" y="356"/>
                    </a:lnTo>
                    <a:lnTo>
                      <a:pt x="393" y="356"/>
                    </a:lnTo>
                    <a:lnTo>
                      <a:pt x="393" y="333"/>
                    </a:lnTo>
                    <a:lnTo>
                      <a:pt x="401" y="333"/>
                    </a:lnTo>
                    <a:lnTo>
                      <a:pt x="401" y="304"/>
                    </a:lnTo>
                    <a:lnTo>
                      <a:pt x="409" y="304"/>
                    </a:lnTo>
                    <a:lnTo>
                      <a:pt x="409" y="273"/>
                    </a:lnTo>
                    <a:lnTo>
                      <a:pt x="424" y="273"/>
                    </a:lnTo>
                    <a:lnTo>
                      <a:pt x="424" y="251"/>
                    </a:lnTo>
                    <a:lnTo>
                      <a:pt x="429" y="251"/>
                    </a:lnTo>
                    <a:lnTo>
                      <a:pt x="429" y="222"/>
                    </a:lnTo>
                    <a:lnTo>
                      <a:pt x="437" y="222"/>
                    </a:lnTo>
                    <a:lnTo>
                      <a:pt x="437" y="200"/>
                    </a:lnTo>
                    <a:lnTo>
                      <a:pt x="446" y="200"/>
                    </a:lnTo>
                    <a:lnTo>
                      <a:pt x="446" y="178"/>
                    </a:lnTo>
                    <a:lnTo>
                      <a:pt x="452" y="178"/>
                    </a:lnTo>
                    <a:lnTo>
                      <a:pt x="452" y="149"/>
                    </a:lnTo>
                    <a:lnTo>
                      <a:pt x="459" y="149"/>
                    </a:lnTo>
                    <a:lnTo>
                      <a:pt x="459" y="119"/>
                    </a:lnTo>
                    <a:lnTo>
                      <a:pt x="466" y="119"/>
                    </a:lnTo>
                    <a:lnTo>
                      <a:pt x="466" y="103"/>
                    </a:lnTo>
                    <a:lnTo>
                      <a:pt x="437" y="103"/>
                    </a:lnTo>
                    <a:lnTo>
                      <a:pt x="437" y="97"/>
                    </a:lnTo>
                    <a:lnTo>
                      <a:pt x="409" y="97"/>
                    </a:lnTo>
                    <a:lnTo>
                      <a:pt x="409" y="83"/>
                    </a:lnTo>
                    <a:lnTo>
                      <a:pt x="372" y="83"/>
                    </a:lnTo>
                    <a:lnTo>
                      <a:pt x="372" y="75"/>
                    </a:lnTo>
                    <a:lnTo>
                      <a:pt x="342" y="75"/>
                    </a:lnTo>
                    <a:lnTo>
                      <a:pt x="342" y="66"/>
                    </a:lnTo>
                    <a:lnTo>
                      <a:pt x="314" y="66"/>
                    </a:lnTo>
                    <a:lnTo>
                      <a:pt x="314" y="60"/>
                    </a:lnTo>
                    <a:lnTo>
                      <a:pt x="283" y="60"/>
                    </a:lnTo>
                    <a:lnTo>
                      <a:pt x="283" y="52"/>
                    </a:lnTo>
                    <a:lnTo>
                      <a:pt x="247" y="52"/>
                    </a:lnTo>
                    <a:lnTo>
                      <a:pt x="247" y="46"/>
                    </a:lnTo>
                    <a:lnTo>
                      <a:pt x="219" y="46"/>
                    </a:lnTo>
                    <a:lnTo>
                      <a:pt x="219" y="38"/>
                    </a:lnTo>
                    <a:lnTo>
                      <a:pt x="182" y="38"/>
                    </a:lnTo>
                    <a:lnTo>
                      <a:pt x="182" y="24"/>
                    </a:lnTo>
                    <a:lnTo>
                      <a:pt x="160" y="24"/>
                    </a:lnTo>
                    <a:lnTo>
                      <a:pt x="160" y="15"/>
                    </a:lnTo>
                    <a:lnTo>
                      <a:pt x="117" y="15"/>
                    </a:lnTo>
                    <a:lnTo>
                      <a:pt x="117" y="0"/>
                    </a:lnTo>
                    <a:lnTo>
                      <a:pt x="95" y="0"/>
                    </a:lnTo>
                    <a:lnTo>
                      <a:pt x="59"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10"/>
              <p:cNvSpPr/>
              <p:nvPr/>
            </p:nvSpPr>
            <p:spPr>
              <a:xfrm>
                <a:off x="4172" y="1927"/>
                <a:ext cx="47" cy="100"/>
              </a:xfrm>
              <a:custGeom>
                <a:avLst/>
                <a:gdLst/>
                <a:ahLst/>
                <a:cxnLst/>
                <a:rect l="l" t="t" r="r" b="b"/>
                <a:pathLst>
                  <a:path w="466" h="1297" extrusionOk="0">
                    <a:moveTo>
                      <a:pt x="0" y="1277"/>
                    </a:moveTo>
                    <a:lnTo>
                      <a:pt x="409" y="147"/>
                    </a:lnTo>
                    <a:lnTo>
                      <a:pt x="37" y="37"/>
                    </a:lnTo>
                    <a:lnTo>
                      <a:pt x="59" y="0"/>
                    </a:lnTo>
                    <a:lnTo>
                      <a:pt x="466" y="116"/>
                    </a:lnTo>
                    <a:lnTo>
                      <a:pt x="65" y="1297"/>
                    </a:lnTo>
                    <a:lnTo>
                      <a:pt x="0" y="1277"/>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1" name="Google Shape;901;p10"/>
              <p:cNvSpPr/>
              <p:nvPr/>
            </p:nvSpPr>
            <p:spPr>
              <a:xfrm>
                <a:off x="4175" y="1929"/>
                <a:ext cx="40" cy="12"/>
              </a:xfrm>
              <a:custGeom>
                <a:avLst/>
                <a:gdLst/>
                <a:ahLst/>
                <a:cxnLst/>
                <a:rect l="l" t="t" r="r" b="b"/>
                <a:pathLst>
                  <a:path w="396" h="148" extrusionOk="0">
                    <a:moveTo>
                      <a:pt x="31" y="0"/>
                    </a:moveTo>
                    <a:lnTo>
                      <a:pt x="0" y="88"/>
                    </a:lnTo>
                    <a:lnTo>
                      <a:pt x="59" y="68"/>
                    </a:lnTo>
                    <a:lnTo>
                      <a:pt x="373" y="148"/>
                    </a:lnTo>
                    <a:lnTo>
                      <a:pt x="396" y="97"/>
                    </a:lnTo>
                    <a:lnTo>
                      <a:pt x="31" y="0"/>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2" name="Google Shape;902;p10"/>
              <p:cNvSpPr/>
              <p:nvPr/>
            </p:nvSpPr>
            <p:spPr>
              <a:xfrm>
                <a:off x="4175" y="1929"/>
                <a:ext cx="40" cy="12"/>
              </a:xfrm>
              <a:custGeom>
                <a:avLst/>
                <a:gdLst/>
                <a:ahLst/>
                <a:cxnLst/>
                <a:rect l="l" t="t" r="r" b="b"/>
                <a:pathLst>
                  <a:path w="396" h="148" extrusionOk="0">
                    <a:moveTo>
                      <a:pt x="31" y="0"/>
                    </a:moveTo>
                    <a:lnTo>
                      <a:pt x="0" y="88"/>
                    </a:lnTo>
                    <a:lnTo>
                      <a:pt x="59" y="68"/>
                    </a:lnTo>
                    <a:lnTo>
                      <a:pt x="373" y="148"/>
                    </a:lnTo>
                    <a:lnTo>
                      <a:pt x="396" y="97"/>
                    </a:lnTo>
                    <a:lnTo>
                      <a:pt x="3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903" name="Google Shape;903;p10"/>
              <p:cNvCxnSpPr/>
              <p:nvPr/>
            </p:nvCxnSpPr>
            <p:spPr>
              <a:xfrm rot="10800000">
                <a:off x="4178" y="1929"/>
                <a:ext cx="4" cy="5"/>
              </a:xfrm>
              <a:prstGeom prst="straightConnector1">
                <a:avLst/>
              </a:prstGeom>
              <a:noFill/>
              <a:ln w="9525" cap="flat" cmpd="sng">
                <a:solidFill>
                  <a:srgbClr val="000000"/>
                </a:solidFill>
                <a:prstDash val="solid"/>
                <a:round/>
                <a:headEnd type="none" w="med" len="med"/>
                <a:tailEnd type="none" w="med" len="med"/>
              </a:ln>
            </p:spPr>
          </p:cxnSp>
          <p:sp>
            <p:nvSpPr>
              <p:cNvPr id="904" name="Google Shape;904;p10"/>
              <p:cNvSpPr/>
              <p:nvPr/>
            </p:nvSpPr>
            <p:spPr>
              <a:xfrm>
                <a:off x="4170" y="2024"/>
                <a:ext cx="8" cy="12"/>
              </a:xfrm>
              <a:custGeom>
                <a:avLst/>
                <a:gdLst/>
                <a:ahLst/>
                <a:cxnLst/>
                <a:rect l="l" t="t" r="r" b="b"/>
                <a:pathLst>
                  <a:path w="87" h="156" extrusionOk="0">
                    <a:moveTo>
                      <a:pt x="28" y="0"/>
                    </a:moveTo>
                    <a:lnTo>
                      <a:pt x="0" y="134"/>
                    </a:lnTo>
                    <a:lnTo>
                      <a:pt x="28" y="156"/>
                    </a:lnTo>
                    <a:lnTo>
                      <a:pt x="87" y="37"/>
                    </a:lnTo>
                    <a:lnTo>
                      <a:pt x="28" y="0"/>
                    </a:lnTo>
                    <a:close/>
                  </a:path>
                </a:pathLst>
              </a:custGeom>
              <a:solidFill>
                <a:srgbClr val="4242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p10"/>
              <p:cNvSpPr/>
              <p:nvPr/>
            </p:nvSpPr>
            <p:spPr>
              <a:xfrm>
                <a:off x="4170" y="2024"/>
                <a:ext cx="8" cy="12"/>
              </a:xfrm>
              <a:custGeom>
                <a:avLst/>
                <a:gdLst/>
                <a:ahLst/>
                <a:cxnLst/>
                <a:rect l="l" t="t" r="r" b="b"/>
                <a:pathLst>
                  <a:path w="87" h="156" extrusionOk="0">
                    <a:moveTo>
                      <a:pt x="28" y="0"/>
                    </a:moveTo>
                    <a:lnTo>
                      <a:pt x="0" y="134"/>
                    </a:lnTo>
                    <a:lnTo>
                      <a:pt x="28" y="156"/>
                    </a:lnTo>
                    <a:lnTo>
                      <a:pt x="87" y="37"/>
                    </a:lnTo>
                    <a:lnTo>
                      <a:pt x="28"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p10"/>
              <p:cNvSpPr/>
              <p:nvPr/>
            </p:nvSpPr>
            <p:spPr>
              <a:xfrm>
                <a:off x="3925" y="1887"/>
                <a:ext cx="256" cy="49"/>
              </a:xfrm>
              <a:custGeom>
                <a:avLst/>
                <a:gdLst/>
                <a:ahLst/>
                <a:cxnLst/>
                <a:rect l="l" t="t" r="r" b="b"/>
                <a:pathLst>
                  <a:path w="2566" h="633" extrusionOk="0">
                    <a:moveTo>
                      <a:pt x="37" y="0"/>
                    </a:moveTo>
                    <a:lnTo>
                      <a:pt x="0" y="110"/>
                    </a:lnTo>
                    <a:lnTo>
                      <a:pt x="2516" y="633"/>
                    </a:lnTo>
                    <a:lnTo>
                      <a:pt x="2566" y="494"/>
                    </a:lnTo>
                    <a:lnTo>
                      <a:pt x="1234" y="176"/>
                    </a:lnTo>
                    <a:lnTo>
                      <a:pt x="37"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7" name="Google Shape;907;p10"/>
              <p:cNvSpPr/>
              <p:nvPr/>
            </p:nvSpPr>
            <p:spPr>
              <a:xfrm>
                <a:off x="3925" y="1887"/>
                <a:ext cx="256" cy="49"/>
              </a:xfrm>
              <a:custGeom>
                <a:avLst/>
                <a:gdLst/>
                <a:ahLst/>
                <a:cxnLst/>
                <a:rect l="l" t="t" r="r" b="b"/>
                <a:pathLst>
                  <a:path w="2566" h="633" extrusionOk="0">
                    <a:moveTo>
                      <a:pt x="37" y="0"/>
                    </a:moveTo>
                    <a:lnTo>
                      <a:pt x="0" y="110"/>
                    </a:lnTo>
                    <a:lnTo>
                      <a:pt x="2516" y="633"/>
                    </a:lnTo>
                    <a:lnTo>
                      <a:pt x="2566" y="494"/>
                    </a:lnTo>
                    <a:lnTo>
                      <a:pt x="1234" y="176"/>
                    </a:lnTo>
                    <a:lnTo>
                      <a:pt x="37"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8" name="Google Shape;908;p10"/>
              <p:cNvSpPr/>
              <p:nvPr/>
            </p:nvSpPr>
            <p:spPr>
              <a:xfrm>
                <a:off x="4007" y="1899"/>
                <a:ext cx="73" cy="17"/>
              </a:xfrm>
              <a:custGeom>
                <a:avLst/>
                <a:gdLst/>
                <a:ahLst/>
                <a:cxnLst/>
                <a:rect l="l" t="t" r="r" b="b"/>
                <a:pathLst>
                  <a:path w="729" h="222" extrusionOk="0">
                    <a:moveTo>
                      <a:pt x="0" y="0"/>
                    </a:moveTo>
                    <a:lnTo>
                      <a:pt x="22" y="80"/>
                    </a:lnTo>
                    <a:lnTo>
                      <a:pt x="685" y="222"/>
                    </a:lnTo>
                    <a:lnTo>
                      <a:pt x="729" y="139"/>
                    </a:lnTo>
                    <a:lnTo>
                      <a:pt x="642" y="80"/>
                    </a:lnTo>
                    <a:lnTo>
                      <a:pt x="0"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9" name="Google Shape;909;p10"/>
              <p:cNvSpPr/>
              <p:nvPr/>
            </p:nvSpPr>
            <p:spPr>
              <a:xfrm>
                <a:off x="4007" y="1899"/>
                <a:ext cx="73" cy="17"/>
              </a:xfrm>
              <a:custGeom>
                <a:avLst/>
                <a:gdLst/>
                <a:ahLst/>
                <a:cxnLst/>
                <a:rect l="l" t="t" r="r" b="b"/>
                <a:pathLst>
                  <a:path w="729" h="222" extrusionOk="0">
                    <a:moveTo>
                      <a:pt x="0" y="0"/>
                    </a:moveTo>
                    <a:lnTo>
                      <a:pt x="22" y="80"/>
                    </a:lnTo>
                    <a:lnTo>
                      <a:pt x="685" y="222"/>
                    </a:lnTo>
                    <a:lnTo>
                      <a:pt x="729" y="139"/>
                    </a:lnTo>
                    <a:lnTo>
                      <a:pt x="642" y="80"/>
                    </a:lnTo>
                    <a:lnTo>
                      <a:pt x="0"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910" name="Google Shape;910;p10"/>
              <p:cNvCxnSpPr/>
              <p:nvPr/>
            </p:nvCxnSpPr>
            <p:spPr>
              <a:xfrm>
                <a:off x="4068" y="1909"/>
                <a:ext cx="7" cy="7"/>
              </a:xfrm>
              <a:prstGeom prst="straightConnector1">
                <a:avLst/>
              </a:prstGeom>
              <a:noFill/>
              <a:ln w="9525" cap="flat" cmpd="sng">
                <a:solidFill>
                  <a:srgbClr val="000000"/>
                </a:solidFill>
                <a:prstDash val="solid"/>
                <a:round/>
                <a:headEnd type="none" w="med" len="med"/>
                <a:tailEnd type="none" w="med" len="med"/>
              </a:ln>
            </p:spPr>
          </p:cxnSp>
          <p:sp>
            <p:nvSpPr>
              <p:cNvPr id="911" name="Google Shape;911;p10"/>
              <p:cNvSpPr/>
              <p:nvPr/>
            </p:nvSpPr>
            <p:spPr>
              <a:xfrm>
                <a:off x="4007" y="1893"/>
                <a:ext cx="64" cy="16"/>
              </a:xfrm>
              <a:custGeom>
                <a:avLst/>
                <a:gdLst/>
                <a:ahLst/>
                <a:cxnLst/>
                <a:rect l="l" t="t" r="r" b="b"/>
                <a:pathLst>
                  <a:path w="642" h="212" extrusionOk="0">
                    <a:moveTo>
                      <a:pt x="15" y="0"/>
                    </a:moveTo>
                    <a:lnTo>
                      <a:pt x="0" y="80"/>
                    </a:lnTo>
                    <a:lnTo>
                      <a:pt x="605" y="212"/>
                    </a:lnTo>
                    <a:lnTo>
                      <a:pt x="642" y="148"/>
                    </a:lnTo>
                    <a:lnTo>
                      <a:pt x="15"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2" name="Google Shape;912;p10"/>
              <p:cNvSpPr/>
              <p:nvPr/>
            </p:nvSpPr>
            <p:spPr>
              <a:xfrm>
                <a:off x="4007" y="1893"/>
                <a:ext cx="64" cy="16"/>
              </a:xfrm>
              <a:custGeom>
                <a:avLst/>
                <a:gdLst/>
                <a:ahLst/>
                <a:cxnLst/>
                <a:rect l="l" t="t" r="r" b="b"/>
                <a:pathLst>
                  <a:path w="642" h="212" extrusionOk="0">
                    <a:moveTo>
                      <a:pt x="15" y="0"/>
                    </a:moveTo>
                    <a:lnTo>
                      <a:pt x="0" y="80"/>
                    </a:lnTo>
                    <a:lnTo>
                      <a:pt x="605" y="212"/>
                    </a:lnTo>
                    <a:lnTo>
                      <a:pt x="642" y="148"/>
                    </a:lnTo>
                    <a:lnTo>
                      <a:pt x="15"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3" name="Google Shape;913;p10"/>
              <p:cNvSpPr/>
              <p:nvPr/>
            </p:nvSpPr>
            <p:spPr>
              <a:xfrm>
                <a:off x="3870" y="1905"/>
                <a:ext cx="300" cy="147"/>
              </a:xfrm>
              <a:custGeom>
                <a:avLst/>
                <a:gdLst/>
                <a:ahLst/>
                <a:cxnLst/>
                <a:rect l="l" t="t" r="r" b="b"/>
                <a:pathLst>
                  <a:path w="2995" h="1919" extrusionOk="0">
                    <a:moveTo>
                      <a:pt x="525" y="0"/>
                    </a:moveTo>
                    <a:lnTo>
                      <a:pt x="0" y="1328"/>
                    </a:lnTo>
                    <a:lnTo>
                      <a:pt x="2490" y="1919"/>
                    </a:lnTo>
                    <a:lnTo>
                      <a:pt x="2995" y="554"/>
                    </a:lnTo>
                    <a:lnTo>
                      <a:pt x="525"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14" name="Google Shape;914;p10"/>
            <p:cNvSpPr/>
            <p:nvPr/>
          </p:nvSpPr>
          <p:spPr>
            <a:xfrm>
              <a:off x="3870" y="1905"/>
              <a:ext cx="300" cy="147"/>
            </a:xfrm>
            <a:custGeom>
              <a:avLst/>
              <a:gdLst/>
              <a:ahLst/>
              <a:cxnLst/>
              <a:rect l="l" t="t" r="r" b="b"/>
              <a:pathLst>
                <a:path w="2995" h="1919" extrusionOk="0">
                  <a:moveTo>
                    <a:pt x="525" y="0"/>
                  </a:moveTo>
                  <a:lnTo>
                    <a:pt x="0" y="1328"/>
                  </a:lnTo>
                  <a:lnTo>
                    <a:pt x="2490" y="1919"/>
                  </a:lnTo>
                  <a:lnTo>
                    <a:pt x="2995" y="554"/>
                  </a:lnTo>
                  <a:lnTo>
                    <a:pt x="525"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5" name="Google Shape;915;p10"/>
            <p:cNvSpPr/>
            <p:nvPr/>
          </p:nvSpPr>
          <p:spPr>
            <a:xfrm>
              <a:off x="3885" y="1907"/>
              <a:ext cx="266" cy="142"/>
            </a:xfrm>
            <a:custGeom>
              <a:avLst/>
              <a:gdLst/>
              <a:ahLst/>
              <a:cxnLst/>
              <a:rect l="l" t="t" r="r" b="b"/>
              <a:pathLst>
                <a:path w="2653" h="1851" extrusionOk="0">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000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6" name="Google Shape;916;p10"/>
            <p:cNvSpPr/>
            <p:nvPr/>
          </p:nvSpPr>
          <p:spPr>
            <a:xfrm>
              <a:off x="3885" y="1907"/>
              <a:ext cx="266" cy="142"/>
            </a:xfrm>
            <a:custGeom>
              <a:avLst/>
              <a:gdLst/>
              <a:ahLst/>
              <a:cxnLst/>
              <a:rect l="l" t="t" r="r" b="b"/>
              <a:pathLst>
                <a:path w="2653" h="1851" extrusionOk="0">
                  <a:moveTo>
                    <a:pt x="474" y="0"/>
                  </a:moveTo>
                  <a:lnTo>
                    <a:pt x="474" y="28"/>
                  </a:lnTo>
                  <a:lnTo>
                    <a:pt x="466" y="28"/>
                  </a:lnTo>
                  <a:lnTo>
                    <a:pt x="466" y="59"/>
                  </a:lnTo>
                  <a:lnTo>
                    <a:pt x="460" y="59"/>
                  </a:lnTo>
                  <a:lnTo>
                    <a:pt x="460" y="89"/>
                  </a:lnTo>
                  <a:lnTo>
                    <a:pt x="451" y="89"/>
                  </a:lnTo>
                  <a:lnTo>
                    <a:pt x="451" y="111"/>
                  </a:lnTo>
                  <a:lnTo>
                    <a:pt x="438" y="111"/>
                  </a:lnTo>
                  <a:lnTo>
                    <a:pt x="438" y="133"/>
                  </a:lnTo>
                  <a:lnTo>
                    <a:pt x="429" y="133"/>
                  </a:lnTo>
                  <a:lnTo>
                    <a:pt x="429" y="184"/>
                  </a:lnTo>
                  <a:lnTo>
                    <a:pt x="416" y="184"/>
                  </a:lnTo>
                  <a:lnTo>
                    <a:pt x="416" y="208"/>
                  </a:lnTo>
                  <a:lnTo>
                    <a:pt x="409" y="208"/>
                  </a:lnTo>
                  <a:lnTo>
                    <a:pt x="409" y="228"/>
                  </a:lnTo>
                  <a:lnTo>
                    <a:pt x="392" y="228"/>
                  </a:lnTo>
                  <a:lnTo>
                    <a:pt x="392" y="272"/>
                  </a:lnTo>
                  <a:lnTo>
                    <a:pt x="379" y="272"/>
                  </a:lnTo>
                  <a:lnTo>
                    <a:pt x="379" y="310"/>
                  </a:lnTo>
                  <a:lnTo>
                    <a:pt x="373" y="310"/>
                  </a:lnTo>
                  <a:lnTo>
                    <a:pt x="373" y="332"/>
                  </a:lnTo>
                  <a:lnTo>
                    <a:pt x="357" y="332"/>
                  </a:lnTo>
                  <a:lnTo>
                    <a:pt x="357" y="375"/>
                  </a:lnTo>
                  <a:lnTo>
                    <a:pt x="342" y="375"/>
                  </a:lnTo>
                  <a:lnTo>
                    <a:pt x="342" y="406"/>
                  </a:lnTo>
                  <a:lnTo>
                    <a:pt x="336" y="406"/>
                  </a:lnTo>
                  <a:lnTo>
                    <a:pt x="336" y="435"/>
                  </a:lnTo>
                  <a:lnTo>
                    <a:pt x="320" y="435"/>
                  </a:lnTo>
                  <a:lnTo>
                    <a:pt x="320" y="472"/>
                  </a:lnTo>
                  <a:lnTo>
                    <a:pt x="305" y="472"/>
                  </a:lnTo>
                  <a:lnTo>
                    <a:pt x="305" y="509"/>
                  </a:lnTo>
                  <a:lnTo>
                    <a:pt x="300" y="509"/>
                  </a:lnTo>
                  <a:lnTo>
                    <a:pt x="300" y="531"/>
                  </a:lnTo>
                  <a:lnTo>
                    <a:pt x="292" y="531"/>
                  </a:lnTo>
                  <a:lnTo>
                    <a:pt x="292" y="545"/>
                  </a:lnTo>
                  <a:lnTo>
                    <a:pt x="277" y="545"/>
                  </a:lnTo>
                  <a:lnTo>
                    <a:pt x="277" y="576"/>
                  </a:lnTo>
                  <a:lnTo>
                    <a:pt x="270" y="576"/>
                  </a:lnTo>
                  <a:lnTo>
                    <a:pt x="270" y="605"/>
                  </a:lnTo>
                  <a:lnTo>
                    <a:pt x="263" y="605"/>
                  </a:lnTo>
                  <a:lnTo>
                    <a:pt x="263" y="628"/>
                  </a:lnTo>
                  <a:lnTo>
                    <a:pt x="255" y="628"/>
                  </a:lnTo>
                  <a:lnTo>
                    <a:pt x="255" y="650"/>
                  </a:lnTo>
                  <a:lnTo>
                    <a:pt x="241" y="650"/>
                  </a:lnTo>
                  <a:lnTo>
                    <a:pt x="241" y="670"/>
                  </a:lnTo>
                  <a:lnTo>
                    <a:pt x="233" y="670"/>
                  </a:lnTo>
                  <a:lnTo>
                    <a:pt x="233" y="708"/>
                  </a:lnTo>
                  <a:lnTo>
                    <a:pt x="227" y="708"/>
                  </a:lnTo>
                  <a:lnTo>
                    <a:pt x="227" y="723"/>
                  </a:lnTo>
                  <a:lnTo>
                    <a:pt x="218" y="723"/>
                  </a:lnTo>
                  <a:lnTo>
                    <a:pt x="218" y="753"/>
                  </a:lnTo>
                  <a:lnTo>
                    <a:pt x="205" y="753"/>
                  </a:lnTo>
                  <a:lnTo>
                    <a:pt x="205" y="804"/>
                  </a:lnTo>
                  <a:lnTo>
                    <a:pt x="196" y="804"/>
                  </a:lnTo>
                  <a:lnTo>
                    <a:pt x="196" y="826"/>
                  </a:lnTo>
                  <a:lnTo>
                    <a:pt x="183" y="826"/>
                  </a:lnTo>
                  <a:lnTo>
                    <a:pt x="183" y="849"/>
                  </a:lnTo>
                  <a:lnTo>
                    <a:pt x="176" y="849"/>
                  </a:lnTo>
                  <a:lnTo>
                    <a:pt x="176" y="872"/>
                  </a:lnTo>
                  <a:lnTo>
                    <a:pt x="160" y="872"/>
                  </a:lnTo>
                  <a:lnTo>
                    <a:pt x="160" y="892"/>
                  </a:lnTo>
                  <a:lnTo>
                    <a:pt x="154" y="892"/>
                  </a:lnTo>
                  <a:lnTo>
                    <a:pt x="154" y="923"/>
                  </a:lnTo>
                  <a:lnTo>
                    <a:pt x="146" y="923"/>
                  </a:lnTo>
                  <a:lnTo>
                    <a:pt x="146" y="952"/>
                  </a:lnTo>
                  <a:lnTo>
                    <a:pt x="140" y="952"/>
                  </a:lnTo>
                  <a:lnTo>
                    <a:pt x="140" y="982"/>
                  </a:lnTo>
                  <a:lnTo>
                    <a:pt x="124" y="982"/>
                  </a:lnTo>
                  <a:lnTo>
                    <a:pt x="124" y="989"/>
                  </a:lnTo>
                  <a:lnTo>
                    <a:pt x="118" y="989"/>
                  </a:lnTo>
                  <a:lnTo>
                    <a:pt x="118" y="1025"/>
                  </a:lnTo>
                  <a:lnTo>
                    <a:pt x="109" y="1025"/>
                  </a:lnTo>
                  <a:lnTo>
                    <a:pt x="109" y="1048"/>
                  </a:lnTo>
                  <a:lnTo>
                    <a:pt x="103" y="1048"/>
                  </a:lnTo>
                  <a:lnTo>
                    <a:pt x="103" y="1077"/>
                  </a:lnTo>
                  <a:lnTo>
                    <a:pt x="96" y="1077"/>
                  </a:lnTo>
                  <a:lnTo>
                    <a:pt x="96" y="1093"/>
                  </a:lnTo>
                  <a:lnTo>
                    <a:pt x="87" y="1093"/>
                  </a:lnTo>
                  <a:lnTo>
                    <a:pt x="87" y="1121"/>
                  </a:lnTo>
                  <a:lnTo>
                    <a:pt x="73" y="1121"/>
                  </a:lnTo>
                  <a:lnTo>
                    <a:pt x="73" y="1150"/>
                  </a:lnTo>
                  <a:lnTo>
                    <a:pt x="67" y="1150"/>
                  </a:lnTo>
                  <a:lnTo>
                    <a:pt x="67" y="1167"/>
                  </a:lnTo>
                  <a:lnTo>
                    <a:pt x="59" y="1167"/>
                  </a:lnTo>
                  <a:lnTo>
                    <a:pt x="59" y="1196"/>
                  </a:lnTo>
                  <a:lnTo>
                    <a:pt x="44" y="1196"/>
                  </a:lnTo>
                  <a:lnTo>
                    <a:pt x="44" y="1224"/>
                  </a:lnTo>
                  <a:lnTo>
                    <a:pt x="37" y="1224"/>
                  </a:lnTo>
                  <a:lnTo>
                    <a:pt x="37" y="1247"/>
                  </a:lnTo>
                  <a:lnTo>
                    <a:pt x="31" y="1247"/>
                  </a:lnTo>
                  <a:lnTo>
                    <a:pt x="31" y="1269"/>
                  </a:lnTo>
                  <a:lnTo>
                    <a:pt x="22" y="1269"/>
                  </a:lnTo>
                  <a:lnTo>
                    <a:pt x="22" y="1297"/>
                  </a:lnTo>
                  <a:lnTo>
                    <a:pt x="9" y="1297"/>
                  </a:lnTo>
                  <a:lnTo>
                    <a:pt x="9" y="1321"/>
                  </a:lnTo>
                  <a:lnTo>
                    <a:pt x="0" y="1321"/>
                  </a:lnTo>
                  <a:lnTo>
                    <a:pt x="0" y="1343"/>
                  </a:lnTo>
                  <a:lnTo>
                    <a:pt x="37" y="1343"/>
                  </a:lnTo>
                  <a:lnTo>
                    <a:pt x="37" y="1352"/>
                  </a:lnTo>
                  <a:lnTo>
                    <a:pt x="73" y="1352"/>
                  </a:lnTo>
                  <a:lnTo>
                    <a:pt x="73" y="1357"/>
                  </a:lnTo>
                  <a:lnTo>
                    <a:pt x="109" y="1357"/>
                  </a:lnTo>
                  <a:lnTo>
                    <a:pt x="109" y="1365"/>
                  </a:lnTo>
                  <a:lnTo>
                    <a:pt x="146" y="1365"/>
                  </a:lnTo>
                  <a:lnTo>
                    <a:pt x="146" y="1380"/>
                  </a:lnTo>
                  <a:lnTo>
                    <a:pt x="196" y="1380"/>
                  </a:lnTo>
                  <a:lnTo>
                    <a:pt x="196" y="1388"/>
                  </a:lnTo>
                  <a:lnTo>
                    <a:pt x="227" y="1388"/>
                  </a:lnTo>
                  <a:lnTo>
                    <a:pt x="227" y="1403"/>
                  </a:lnTo>
                  <a:lnTo>
                    <a:pt x="300" y="1403"/>
                  </a:lnTo>
                  <a:lnTo>
                    <a:pt x="300" y="1417"/>
                  </a:lnTo>
                  <a:lnTo>
                    <a:pt x="342" y="1417"/>
                  </a:lnTo>
                  <a:lnTo>
                    <a:pt x="342" y="1425"/>
                  </a:lnTo>
                  <a:lnTo>
                    <a:pt x="379" y="1425"/>
                  </a:lnTo>
                  <a:lnTo>
                    <a:pt x="379" y="1431"/>
                  </a:lnTo>
                  <a:lnTo>
                    <a:pt x="416" y="1431"/>
                  </a:lnTo>
                  <a:lnTo>
                    <a:pt x="416" y="1440"/>
                  </a:lnTo>
                  <a:lnTo>
                    <a:pt x="451" y="1440"/>
                  </a:lnTo>
                  <a:lnTo>
                    <a:pt x="451" y="1446"/>
                  </a:lnTo>
                  <a:lnTo>
                    <a:pt x="488" y="1446"/>
                  </a:lnTo>
                  <a:lnTo>
                    <a:pt x="488" y="1462"/>
                  </a:lnTo>
                  <a:lnTo>
                    <a:pt x="533" y="1462"/>
                  </a:lnTo>
                  <a:lnTo>
                    <a:pt x="533" y="1468"/>
                  </a:lnTo>
                  <a:lnTo>
                    <a:pt x="569" y="1468"/>
                  </a:lnTo>
                  <a:lnTo>
                    <a:pt x="569" y="1477"/>
                  </a:lnTo>
                  <a:lnTo>
                    <a:pt x="605" y="1477"/>
                  </a:lnTo>
                  <a:lnTo>
                    <a:pt x="605" y="1482"/>
                  </a:lnTo>
                  <a:lnTo>
                    <a:pt x="642" y="1482"/>
                  </a:lnTo>
                  <a:lnTo>
                    <a:pt x="642" y="1499"/>
                  </a:lnTo>
                  <a:lnTo>
                    <a:pt x="684" y="1499"/>
                  </a:lnTo>
                  <a:lnTo>
                    <a:pt x="684" y="1505"/>
                  </a:lnTo>
                  <a:lnTo>
                    <a:pt x="721" y="1505"/>
                  </a:lnTo>
                  <a:lnTo>
                    <a:pt x="721" y="1513"/>
                  </a:lnTo>
                  <a:lnTo>
                    <a:pt x="757" y="1513"/>
                  </a:lnTo>
                  <a:lnTo>
                    <a:pt x="757" y="1519"/>
                  </a:lnTo>
                  <a:lnTo>
                    <a:pt x="788" y="1519"/>
                  </a:lnTo>
                  <a:lnTo>
                    <a:pt x="788" y="1536"/>
                  </a:lnTo>
                  <a:lnTo>
                    <a:pt x="867" y="1536"/>
                  </a:lnTo>
                  <a:lnTo>
                    <a:pt x="867" y="1550"/>
                  </a:lnTo>
                  <a:lnTo>
                    <a:pt x="903" y="1550"/>
                  </a:lnTo>
                  <a:lnTo>
                    <a:pt x="903" y="1556"/>
                  </a:lnTo>
                  <a:lnTo>
                    <a:pt x="940" y="1556"/>
                  </a:lnTo>
                  <a:lnTo>
                    <a:pt x="940" y="1565"/>
                  </a:lnTo>
                  <a:lnTo>
                    <a:pt x="984" y="1565"/>
                  </a:lnTo>
                  <a:lnTo>
                    <a:pt x="984" y="1579"/>
                  </a:lnTo>
                  <a:lnTo>
                    <a:pt x="1029" y="1579"/>
                  </a:lnTo>
                  <a:lnTo>
                    <a:pt x="1029" y="1587"/>
                  </a:lnTo>
                  <a:lnTo>
                    <a:pt x="1065" y="1587"/>
                  </a:lnTo>
                  <a:lnTo>
                    <a:pt x="1065" y="1594"/>
                  </a:lnTo>
                  <a:lnTo>
                    <a:pt x="1102" y="1594"/>
                  </a:lnTo>
                  <a:lnTo>
                    <a:pt x="1102" y="1601"/>
                  </a:lnTo>
                  <a:lnTo>
                    <a:pt x="1138" y="1601"/>
                  </a:lnTo>
                  <a:lnTo>
                    <a:pt x="1138" y="1616"/>
                  </a:lnTo>
                  <a:lnTo>
                    <a:pt x="1180" y="1616"/>
                  </a:lnTo>
                  <a:lnTo>
                    <a:pt x="1180" y="1624"/>
                  </a:lnTo>
                  <a:lnTo>
                    <a:pt x="1217" y="1624"/>
                  </a:lnTo>
                  <a:lnTo>
                    <a:pt x="1217" y="1638"/>
                  </a:lnTo>
                  <a:lnTo>
                    <a:pt x="1290" y="1638"/>
                  </a:lnTo>
                  <a:lnTo>
                    <a:pt x="1290" y="1647"/>
                  </a:lnTo>
                  <a:lnTo>
                    <a:pt x="1319" y="1647"/>
                  </a:lnTo>
                  <a:lnTo>
                    <a:pt x="1319" y="1653"/>
                  </a:lnTo>
                  <a:lnTo>
                    <a:pt x="1371" y="1653"/>
                  </a:lnTo>
                  <a:lnTo>
                    <a:pt x="1371" y="1667"/>
                  </a:lnTo>
                  <a:lnTo>
                    <a:pt x="1408" y="1667"/>
                  </a:lnTo>
                  <a:lnTo>
                    <a:pt x="1408" y="1675"/>
                  </a:lnTo>
                  <a:lnTo>
                    <a:pt x="1436" y="1675"/>
                  </a:lnTo>
                  <a:lnTo>
                    <a:pt x="1436" y="1684"/>
                  </a:lnTo>
                  <a:lnTo>
                    <a:pt x="1472" y="1684"/>
                  </a:lnTo>
                  <a:lnTo>
                    <a:pt x="1472" y="1698"/>
                  </a:lnTo>
                  <a:lnTo>
                    <a:pt x="1523" y="1698"/>
                  </a:lnTo>
                  <a:lnTo>
                    <a:pt x="1523" y="1704"/>
                  </a:lnTo>
                  <a:lnTo>
                    <a:pt x="1554" y="1704"/>
                  </a:lnTo>
                  <a:lnTo>
                    <a:pt x="1554" y="1712"/>
                  </a:lnTo>
                  <a:lnTo>
                    <a:pt x="1589" y="1712"/>
                  </a:lnTo>
                  <a:lnTo>
                    <a:pt x="1589" y="1720"/>
                  </a:lnTo>
                  <a:lnTo>
                    <a:pt x="1626" y="1720"/>
                  </a:lnTo>
                  <a:lnTo>
                    <a:pt x="1626" y="1735"/>
                  </a:lnTo>
                  <a:lnTo>
                    <a:pt x="1669" y="1735"/>
                  </a:lnTo>
                  <a:lnTo>
                    <a:pt x="1669" y="1741"/>
                  </a:lnTo>
                  <a:lnTo>
                    <a:pt x="1705" y="1741"/>
                  </a:lnTo>
                  <a:lnTo>
                    <a:pt x="1705" y="1757"/>
                  </a:lnTo>
                  <a:lnTo>
                    <a:pt x="1778" y="1757"/>
                  </a:lnTo>
                  <a:lnTo>
                    <a:pt x="1778" y="1763"/>
                  </a:lnTo>
                  <a:lnTo>
                    <a:pt x="1822" y="1763"/>
                  </a:lnTo>
                  <a:lnTo>
                    <a:pt x="1822" y="1772"/>
                  </a:lnTo>
                  <a:lnTo>
                    <a:pt x="1859" y="1772"/>
                  </a:lnTo>
                  <a:lnTo>
                    <a:pt x="1859" y="1786"/>
                  </a:lnTo>
                  <a:lnTo>
                    <a:pt x="1896" y="1786"/>
                  </a:lnTo>
                  <a:lnTo>
                    <a:pt x="1896" y="1794"/>
                  </a:lnTo>
                  <a:lnTo>
                    <a:pt x="1937" y="1794"/>
                  </a:lnTo>
                  <a:lnTo>
                    <a:pt x="1937" y="1800"/>
                  </a:lnTo>
                  <a:lnTo>
                    <a:pt x="1974" y="1800"/>
                  </a:lnTo>
                  <a:lnTo>
                    <a:pt x="1974" y="1814"/>
                  </a:lnTo>
                  <a:lnTo>
                    <a:pt x="2011" y="1814"/>
                  </a:lnTo>
                  <a:lnTo>
                    <a:pt x="2011" y="1823"/>
                  </a:lnTo>
                  <a:lnTo>
                    <a:pt x="2055" y="1823"/>
                  </a:lnTo>
                  <a:lnTo>
                    <a:pt x="2055" y="1829"/>
                  </a:lnTo>
                  <a:lnTo>
                    <a:pt x="2092" y="1829"/>
                  </a:lnTo>
                  <a:lnTo>
                    <a:pt x="2092" y="1845"/>
                  </a:lnTo>
                  <a:lnTo>
                    <a:pt x="2120" y="1845"/>
                  </a:lnTo>
                  <a:lnTo>
                    <a:pt x="2120" y="1851"/>
                  </a:lnTo>
                  <a:lnTo>
                    <a:pt x="2172" y="1851"/>
                  </a:lnTo>
                  <a:lnTo>
                    <a:pt x="2172" y="1845"/>
                  </a:lnTo>
                  <a:lnTo>
                    <a:pt x="2179" y="1845"/>
                  </a:lnTo>
                  <a:lnTo>
                    <a:pt x="2179" y="1800"/>
                  </a:lnTo>
                  <a:lnTo>
                    <a:pt x="2187" y="1800"/>
                  </a:lnTo>
                  <a:lnTo>
                    <a:pt x="2187" y="1772"/>
                  </a:lnTo>
                  <a:lnTo>
                    <a:pt x="2192" y="1772"/>
                  </a:lnTo>
                  <a:lnTo>
                    <a:pt x="2192" y="1757"/>
                  </a:lnTo>
                  <a:lnTo>
                    <a:pt x="2209" y="1757"/>
                  </a:lnTo>
                  <a:lnTo>
                    <a:pt x="2209" y="1712"/>
                  </a:lnTo>
                  <a:lnTo>
                    <a:pt x="2215" y="1712"/>
                  </a:lnTo>
                  <a:lnTo>
                    <a:pt x="2215" y="1684"/>
                  </a:lnTo>
                  <a:lnTo>
                    <a:pt x="2229" y="1684"/>
                  </a:lnTo>
                  <a:lnTo>
                    <a:pt x="2229" y="1667"/>
                  </a:lnTo>
                  <a:lnTo>
                    <a:pt x="2237" y="1667"/>
                  </a:lnTo>
                  <a:lnTo>
                    <a:pt x="2237" y="1638"/>
                  </a:lnTo>
                  <a:lnTo>
                    <a:pt x="2246" y="1638"/>
                  </a:lnTo>
                  <a:lnTo>
                    <a:pt x="2246" y="1624"/>
                  </a:lnTo>
                  <a:lnTo>
                    <a:pt x="2251" y="1624"/>
                  </a:lnTo>
                  <a:lnTo>
                    <a:pt x="2251" y="1587"/>
                  </a:lnTo>
                  <a:lnTo>
                    <a:pt x="2266" y="1587"/>
                  </a:lnTo>
                  <a:lnTo>
                    <a:pt x="2266" y="1565"/>
                  </a:lnTo>
                  <a:lnTo>
                    <a:pt x="2274" y="1565"/>
                  </a:lnTo>
                  <a:lnTo>
                    <a:pt x="2274" y="1536"/>
                  </a:lnTo>
                  <a:lnTo>
                    <a:pt x="2288" y="1536"/>
                  </a:lnTo>
                  <a:lnTo>
                    <a:pt x="2288" y="1482"/>
                  </a:lnTo>
                  <a:lnTo>
                    <a:pt x="2302" y="1482"/>
                  </a:lnTo>
                  <a:lnTo>
                    <a:pt x="2302" y="1468"/>
                  </a:lnTo>
                  <a:lnTo>
                    <a:pt x="2310" y="1468"/>
                  </a:lnTo>
                  <a:lnTo>
                    <a:pt x="2310" y="1440"/>
                  </a:lnTo>
                  <a:lnTo>
                    <a:pt x="2318" y="1440"/>
                  </a:lnTo>
                  <a:lnTo>
                    <a:pt x="2318" y="1425"/>
                  </a:lnTo>
                  <a:lnTo>
                    <a:pt x="2324" y="1425"/>
                  </a:lnTo>
                  <a:lnTo>
                    <a:pt x="2324" y="1403"/>
                  </a:lnTo>
                  <a:lnTo>
                    <a:pt x="2338" y="1403"/>
                  </a:lnTo>
                  <a:lnTo>
                    <a:pt x="2338" y="1380"/>
                  </a:lnTo>
                  <a:lnTo>
                    <a:pt x="2347" y="1380"/>
                  </a:lnTo>
                  <a:lnTo>
                    <a:pt x="2347" y="1357"/>
                  </a:lnTo>
                  <a:lnTo>
                    <a:pt x="2353" y="1357"/>
                  </a:lnTo>
                  <a:lnTo>
                    <a:pt x="2353" y="1321"/>
                  </a:lnTo>
                  <a:lnTo>
                    <a:pt x="2369" y="1321"/>
                  </a:lnTo>
                  <a:lnTo>
                    <a:pt x="2369" y="1297"/>
                  </a:lnTo>
                  <a:lnTo>
                    <a:pt x="2375" y="1297"/>
                  </a:lnTo>
                  <a:lnTo>
                    <a:pt x="2375" y="1261"/>
                  </a:lnTo>
                  <a:lnTo>
                    <a:pt x="2383" y="1261"/>
                  </a:lnTo>
                  <a:lnTo>
                    <a:pt x="2383" y="1240"/>
                  </a:lnTo>
                  <a:lnTo>
                    <a:pt x="2390" y="1240"/>
                  </a:lnTo>
                  <a:lnTo>
                    <a:pt x="2390" y="1224"/>
                  </a:lnTo>
                  <a:lnTo>
                    <a:pt x="2405" y="1224"/>
                  </a:lnTo>
                  <a:lnTo>
                    <a:pt x="2405" y="1196"/>
                  </a:lnTo>
                  <a:lnTo>
                    <a:pt x="2412" y="1196"/>
                  </a:lnTo>
                  <a:lnTo>
                    <a:pt x="2412" y="1181"/>
                  </a:lnTo>
                  <a:lnTo>
                    <a:pt x="2420" y="1181"/>
                  </a:lnTo>
                  <a:lnTo>
                    <a:pt x="2420" y="1145"/>
                  </a:lnTo>
                  <a:lnTo>
                    <a:pt x="2425" y="1145"/>
                  </a:lnTo>
                  <a:lnTo>
                    <a:pt x="2425" y="1121"/>
                  </a:lnTo>
                  <a:lnTo>
                    <a:pt x="2434" y="1121"/>
                  </a:lnTo>
                  <a:lnTo>
                    <a:pt x="2434" y="1108"/>
                  </a:lnTo>
                  <a:lnTo>
                    <a:pt x="2442" y="1108"/>
                  </a:lnTo>
                  <a:lnTo>
                    <a:pt x="2442" y="1077"/>
                  </a:lnTo>
                  <a:lnTo>
                    <a:pt x="2448" y="1077"/>
                  </a:lnTo>
                  <a:lnTo>
                    <a:pt x="2448" y="1048"/>
                  </a:lnTo>
                  <a:lnTo>
                    <a:pt x="2462" y="1048"/>
                  </a:lnTo>
                  <a:lnTo>
                    <a:pt x="2462" y="1025"/>
                  </a:lnTo>
                  <a:lnTo>
                    <a:pt x="2470" y="1025"/>
                  </a:lnTo>
                  <a:lnTo>
                    <a:pt x="2470" y="1002"/>
                  </a:lnTo>
                  <a:lnTo>
                    <a:pt x="2484" y="1002"/>
                  </a:lnTo>
                  <a:lnTo>
                    <a:pt x="2484" y="989"/>
                  </a:lnTo>
                  <a:lnTo>
                    <a:pt x="2492" y="989"/>
                  </a:lnTo>
                  <a:lnTo>
                    <a:pt x="2492" y="960"/>
                  </a:lnTo>
                  <a:lnTo>
                    <a:pt x="2499" y="960"/>
                  </a:lnTo>
                  <a:lnTo>
                    <a:pt x="2499" y="929"/>
                  </a:lnTo>
                  <a:lnTo>
                    <a:pt x="2507" y="929"/>
                  </a:lnTo>
                  <a:lnTo>
                    <a:pt x="2507" y="892"/>
                  </a:lnTo>
                  <a:lnTo>
                    <a:pt x="2521" y="892"/>
                  </a:lnTo>
                  <a:lnTo>
                    <a:pt x="2521" y="872"/>
                  </a:lnTo>
                  <a:lnTo>
                    <a:pt x="2529" y="872"/>
                  </a:lnTo>
                  <a:lnTo>
                    <a:pt x="2529" y="841"/>
                  </a:lnTo>
                  <a:lnTo>
                    <a:pt x="2535" y="841"/>
                  </a:lnTo>
                  <a:lnTo>
                    <a:pt x="2535" y="826"/>
                  </a:lnTo>
                  <a:lnTo>
                    <a:pt x="2543" y="826"/>
                  </a:lnTo>
                  <a:lnTo>
                    <a:pt x="2543" y="789"/>
                  </a:lnTo>
                  <a:lnTo>
                    <a:pt x="2551" y="789"/>
                  </a:lnTo>
                  <a:lnTo>
                    <a:pt x="2551" y="767"/>
                  </a:lnTo>
                  <a:lnTo>
                    <a:pt x="2557" y="767"/>
                  </a:lnTo>
                  <a:lnTo>
                    <a:pt x="2557" y="745"/>
                  </a:lnTo>
                  <a:lnTo>
                    <a:pt x="2571" y="745"/>
                  </a:lnTo>
                  <a:lnTo>
                    <a:pt x="2571" y="723"/>
                  </a:lnTo>
                  <a:lnTo>
                    <a:pt x="2579" y="723"/>
                  </a:lnTo>
                  <a:lnTo>
                    <a:pt x="2579" y="693"/>
                  </a:lnTo>
                  <a:lnTo>
                    <a:pt x="2588" y="693"/>
                  </a:lnTo>
                  <a:lnTo>
                    <a:pt x="2588" y="670"/>
                  </a:lnTo>
                  <a:lnTo>
                    <a:pt x="2601" y="670"/>
                  </a:lnTo>
                  <a:lnTo>
                    <a:pt x="2601" y="642"/>
                  </a:lnTo>
                  <a:lnTo>
                    <a:pt x="2608" y="642"/>
                  </a:lnTo>
                  <a:lnTo>
                    <a:pt x="2608" y="613"/>
                  </a:lnTo>
                  <a:lnTo>
                    <a:pt x="2616" y="613"/>
                  </a:lnTo>
                  <a:lnTo>
                    <a:pt x="2616" y="591"/>
                  </a:lnTo>
                  <a:lnTo>
                    <a:pt x="2624" y="591"/>
                  </a:lnTo>
                  <a:lnTo>
                    <a:pt x="2624" y="569"/>
                  </a:lnTo>
                  <a:lnTo>
                    <a:pt x="2638" y="569"/>
                  </a:lnTo>
                  <a:lnTo>
                    <a:pt x="2638" y="545"/>
                  </a:lnTo>
                  <a:lnTo>
                    <a:pt x="2644" y="545"/>
                  </a:lnTo>
                  <a:lnTo>
                    <a:pt x="2644" y="523"/>
                  </a:lnTo>
                  <a:lnTo>
                    <a:pt x="2653" y="523"/>
                  </a:lnTo>
                  <a:lnTo>
                    <a:pt x="2653" y="486"/>
                  </a:lnTo>
                  <a:lnTo>
                    <a:pt x="2608" y="486"/>
                  </a:lnTo>
                  <a:lnTo>
                    <a:pt x="2608" y="472"/>
                  </a:lnTo>
                  <a:lnTo>
                    <a:pt x="2529" y="472"/>
                  </a:lnTo>
                  <a:lnTo>
                    <a:pt x="2529" y="457"/>
                  </a:lnTo>
                  <a:lnTo>
                    <a:pt x="2492" y="457"/>
                  </a:lnTo>
                  <a:lnTo>
                    <a:pt x="2492" y="450"/>
                  </a:lnTo>
                  <a:lnTo>
                    <a:pt x="2442" y="450"/>
                  </a:lnTo>
                  <a:lnTo>
                    <a:pt x="2442" y="435"/>
                  </a:lnTo>
                  <a:lnTo>
                    <a:pt x="2369" y="435"/>
                  </a:lnTo>
                  <a:lnTo>
                    <a:pt x="2369" y="421"/>
                  </a:lnTo>
                  <a:lnTo>
                    <a:pt x="2324" y="421"/>
                  </a:lnTo>
                  <a:lnTo>
                    <a:pt x="2324" y="413"/>
                  </a:lnTo>
                  <a:lnTo>
                    <a:pt x="2288" y="413"/>
                  </a:lnTo>
                  <a:lnTo>
                    <a:pt x="2288" y="406"/>
                  </a:lnTo>
                  <a:lnTo>
                    <a:pt x="2246" y="406"/>
                  </a:lnTo>
                  <a:lnTo>
                    <a:pt x="2246" y="391"/>
                  </a:lnTo>
                  <a:lnTo>
                    <a:pt x="2209" y="391"/>
                  </a:lnTo>
                  <a:lnTo>
                    <a:pt x="2209" y="384"/>
                  </a:lnTo>
                  <a:lnTo>
                    <a:pt x="2172" y="384"/>
                  </a:lnTo>
                  <a:lnTo>
                    <a:pt x="2172" y="375"/>
                  </a:lnTo>
                  <a:lnTo>
                    <a:pt x="2120" y="375"/>
                  </a:lnTo>
                  <a:lnTo>
                    <a:pt x="2120" y="369"/>
                  </a:lnTo>
                  <a:lnTo>
                    <a:pt x="2092" y="369"/>
                  </a:lnTo>
                  <a:lnTo>
                    <a:pt x="2092" y="355"/>
                  </a:lnTo>
                  <a:lnTo>
                    <a:pt x="2041" y="355"/>
                  </a:lnTo>
                  <a:lnTo>
                    <a:pt x="2041" y="347"/>
                  </a:lnTo>
                  <a:lnTo>
                    <a:pt x="2005" y="347"/>
                  </a:lnTo>
                  <a:lnTo>
                    <a:pt x="2005" y="338"/>
                  </a:lnTo>
                  <a:lnTo>
                    <a:pt x="1959" y="338"/>
                  </a:lnTo>
                  <a:lnTo>
                    <a:pt x="1959" y="332"/>
                  </a:lnTo>
                  <a:lnTo>
                    <a:pt x="1924" y="332"/>
                  </a:lnTo>
                  <a:lnTo>
                    <a:pt x="1924" y="324"/>
                  </a:lnTo>
                  <a:lnTo>
                    <a:pt x="1881" y="324"/>
                  </a:lnTo>
                  <a:lnTo>
                    <a:pt x="1881" y="318"/>
                  </a:lnTo>
                  <a:lnTo>
                    <a:pt x="1844" y="318"/>
                  </a:lnTo>
                  <a:lnTo>
                    <a:pt x="1844" y="310"/>
                  </a:lnTo>
                  <a:lnTo>
                    <a:pt x="1800" y="310"/>
                  </a:lnTo>
                  <a:lnTo>
                    <a:pt x="1800" y="296"/>
                  </a:lnTo>
                  <a:lnTo>
                    <a:pt x="1763" y="296"/>
                  </a:lnTo>
                  <a:lnTo>
                    <a:pt x="1763" y="287"/>
                  </a:lnTo>
                  <a:lnTo>
                    <a:pt x="1719" y="287"/>
                  </a:lnTo>
                  <a:lnTo>
                    <a:pt x="1719" y="272"/>
                  </a:lnTo>
                  <a:lnTo>
                    <a:pt x="1641" y="272"/>
                  </a:lnTo>
                  <a:lnTo>
                    <a:pt x="1641" y="259"/>
                  </a:lnTo>
                  <a:lnTo>
                    <a:pt x="1604" y="259"/>
                  </a:lnTo>
                  <a:lnTo>
                    <a:pt x="1604" y="250"/>
                  </a:lnTo>
                  <a:lnTo>
                    <a:pt x="1567" y="250"/>
                  </a:lnTo>
                  <a:lnTo>
                    <a:pt x="1567" y="236"/>
                  </a:lnTo>
                  <a:lnTo>
                    <a:pt x="1523" y="236"/>
                  </a:lnTo>
                  <a:lnTo>
                    <a:pt x="1523" y="228"/>
                  </a:lnTo>
                  <a:lnTo>
                    <a:pt x="1486" y="228"/>
                  </a:lnTo>
                  <a:lnTo>
                    <a:pt x="1486" y="222"/>
                  </a:lnTo>
                  <a:lnTo>
                    <a:pt x="1436" y="222"/>
                  </a:lnTo>
                  <a:lnTo>
                    <a:pt x="1436" y="213"/>
                  </a:lnTo>
                  <a:lnTo>
                    <a:pt x="1408" y="213"/>
                  </a:lnTo>
                  <a:lnTo>
                    <a:pt x="1408" y="208"/>
                  </a:lnTo>
                  <a:lnTo>
                    <a:pt x="1354" y="208"/>
                  </a:lnTo>
                  <a:lnTo>
                    <a:pt x="1354" y="199"/>
                  </a:lnTo>
                  <a:lnTo>
                    <a:pt x="1319" y="199"/>
                  </a:lnTo>
                  <a:lnTo>
                    <a:pt x="1319" y="184"/>
                  </a:lnTo>
                  <a:lnTo>
                    <a:pt x="1276" y="184"/>
                  </a:lnTo>
                  <a:lnTo>
                    <a:pt x="1276" y="177"/>
                  </a:lnTo>
                  <a:lnTo>
                    <a:pt x="1239" y="177"/>
                  </a:lnTo>
                  <a:lnTo>
                    <a:pt x="1239" y="171"/>
                  </a:lnTo>
                  <a:lnTo>
                    <a:pt x="1195" y="171"/>
                  </a:lnTo>
                  <a:lnTo>
                    <a:pt x="1195" y="154"/>
                  </a:lnTo>
                  <a:lnTo>
                    <a:pt x="1158" y="154"/>
                  </a:lnTo>
                  <a:lnTo>
                    <a:pt x="1158" y="148"/>
                  </a:lnTo>
                  <a:lnTo>
                    <a:pt x="1116" y="148"/>
                  </a:lnTo>
                  <a:lnTo>
                    <a:pt x="1116" y="140"/>
                  </a:lnTo>
                  <a:lnTo>
                    <a:pt x="1079" y="140"/>
                  </a:lnTo>
                  <a:lnTo>
                    <a:pt x="1079" y="133"/>
                  </a:lnTo>
                  <a:lnTo>
                    <a:pt x="1034" y="133"/>
                  </a:lnTo>
                  <a:lnTo>
                    <a:pt x="1034" y="118"/>
                  </a:lnTo>
                  <a:lnTo>
                    <a:pt x="999" y="118"/>
                  </a:lnTo>
                  <a:lnTo>
                    <a:pt x="999" y="111"/>
                  </a:lnTo>
                  <a:lnTo>
                    <a:pt x="919" y="111"/>
                  </a:lnTo>
                  <a:lnTo>
                    <a:pt x="919" y="96"/>
                  </a:lnTo>
                  <a:lnTo>
                    <a:pt x="867" y="96"/>
                  </a:lnTo>
                  <a:lnTo>
                    <a:pt x="867" y="89"/>
                  </a:lnTo>
                  <a:lnTo>
                    <a:pt x="838" y="89"/>
                  </a:lnTo>
                  <a:lnTo>
                    <a:pt x="838" y="80"/>
                  </a:lnTo>
                  <a:lnTo>
                    <a:pt x="788" y="80"/>
                  </a:lnTo>
                  <a:lnTo>
                    <a:pt x="788" y="66"/>
                  </a:lnTo>
                  <a:lnTo>
                    <a:pt x="757" y="66"/>
                  </a:lnTo>
                  <a:lnTo>
                    <a:pt x="757" y="59"/>
                  </a:lnTo>
                  <a:lnTo>
                    <a:pt x="707" y="59"/>
                  </a:lnTo>
                  <a:lnTo>
                    <a:pt x="707" y="52"/>
                  </a:lnTo>
                  <a:lnTo>
                    <a:pt x="670" y="52"/>
                  </a:lnTo>
                  <a:lnTo>
                    <a:pt x="670" y="37"/>
                  </a:lnTo>
                  <a:lnTo>
                    <a:pt x="627" y="37"/>
                  </a:lnTo>
                  <a:lnTo>
                    <a:pt x="627" y="28"/>
                  </a:lnTo>
                  <a:lnTo>
                    <a:pt x="592" y="28"/>
                  </a:lnTo>
                  <a:lnTo>
                    <a:pt x="592" y="23"/>
                  </a:lnTo>
                  <a:lnTo>
                    <a:pt x="555" y="23"/>
                  </a:lnTo>
                  <a:lnTo>
                    <a:pt x="555" y="15"/>
                  </a:lnTo>
                  <a:lnTo>
                    <a:pt x="510" y="15"/>
                  </a:lnTo>
                  <a:lnTo>
                    <a:pt x="510" y="0"/>
                  </a:lnTo>
                  <a:lnTo>
                    <a:pt x="474" y="0"/>
                  </a:lnTo>
                  <a:close/>
                </a:path>
              </a:pathLst>
            </a:custGeom>
            <a:solidFill>
              <a:srgbClr val="0202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7" name="Google Shape;917;p10"/>
            <p:cNvSpPr/>
            <p:nvPr/>
          </p:nvSpPr>
          <p:spPr>
            <a:xfrm>
              <a:off x="3892" y="1907"/>
              <a:ext cx="253" cy="142"/>
            </a:xfrm>
            <a:custGeom>
              <a:avLst/>
              <a:gdLst/>
              <a:ahLst/>
              <a:cxnLst/>
              <a:rect l="l" t="t" r="r" b="b"/>
              <a:pathLst>
                <a:path w="2534" h="1851" extrusionOk="0">
                  <a:moveTo>
                    <a:pt x="407" y="0"/>
                  </a:moveTo>
                  <a:lnTo>
                    <a:pt x="407" y="28"/>
                  </a:lnTo>
                  <a:lnTo>
                    <a:pt x="399" y="28"/>
                  </a:lnTo>
                  <a:lnTo>
                    <a:pt x="399" y="59"/>
                  </a:lnTo>
                  <a:lnTo>
                    <a:pt x="393" y="59"/>
                  </a:lnTo>
                  <a:lnTo>
                    <a:pt x="393" y="89"/>
                  </a:lnTo>
                  <a:lnTo>
                    <a:pt x="384" y="89"/>
                  </a:lnTo>
                  <a:lnTo>
                    <a:pt x="384" y="111"/>
                  </a:lnTo>
                  <a:lnTo>
                    <a:pt x="371" y="111"/>
                  </a:lnTo>
                  <a:lnTo>
                    <a:pt x="371" y="133"/>
                  </a:lnTo>
                  <a:lnTo>
                    <a:pt x="362" y="133"/>
                  </a:lnTo>
                  <a:lnTo>
                    <a:pt x="362" y="184"/>
                  </a:lnTo>
                  <a:lnTo>
                    <a:pt x="349" y="184"/>
                  </a:lnTo>
                  <a:lnTo>
                    <a:pt x="349" y="208"/>
                  </a:lnTo>
                  <a:lnTo>
                    <a:pt x="342" y="208"/>
                  </a:lnTo>
                  <a:lnTo>
                    <a:pt x="342" y="228"/>
                  </a:lnTo>
                  <a:lnTo>
                    <a:pt x="325" y="228"/>
                  </a:lnTo>
                  <a:lnTo>
                    <a:pt x="325" y="272"/>
                  </a:lnTo>
                  <a:lnTo>
                    <a:pt x="312" y="272"/>
                  </a:lnTo>
                  <a:lnTo>
                    <a:pt x="312" y="310"/>
                  </a:lnTo>
                  <a:lnTo>
                    <a:pt x="306" y="310"/>
                  </a:lnTo>
                  <a:lnTo>
                    <a:pt x="306" y="332"/>
                  </a:lnTo>
                  <a:lnTo>
                    <a:pt x="290" y="332"/>
                  </a:lnTo>
                  <a:lnTo>
                    <a:pt x="290" y="375"/>
                  </a:lnTo>
                  <a:lnTo>
                    <a:pt x="275" y="375"/>
                  </a:lnTo>
                  <a:lnTo>
                    <a:pt x="275" y="406"/>
                  </a:lnTo>
                  <a:lnTo>
                    <a:pt x="269" y="406"/>
                  </a:lnTo>
                  <a:lnTo>
                    <a:pt x="269" y="435"/>
                  </a:lnTo>
                  <a:lnTo>
                    <a:pt x="253" y="435"/>
                  </a:lnTo>
                  <a:lnTo>
                    <a:pt x="253" y="472"/>
                  </a:lnTo>
                  <a:lnTo>
                    <a:pt x="238" y="472"/>
                  </a:lnTo>
                  <a:lnTo>
                    <a:pt x="238" y="509"/>
                  </a:lnTo>
                  <a:lnTo>
                    <a:pt x="233" y="509"/>
                  </a:lnTo>
                  <a:lnTo>
                    <a:pt x="233" y="531"/>
                  </a:lnTo>
                  <a:lnTo>
                    <a:pt x="225" y="531"/>
                  </a:lnTo>
                  <a:lnTo>
                    <a:pt x="225" y="545"/>
                  </a:lnTo>
                  <a:lnTo>
                    <a:pt x="210" y="545"/>
                  </a:lnTo>
                  <a:lnTo>
                    <a:pt x="210" y="576"/>
                  </a:lnTo>
                  <a:lnTo>
                    <a:pt x="203" y="576"/>
                  </a:lnTo>
                  <a:lnTo>
                    <a:pt x="203" y="605"/>
                  </a:lnTo>
                  <a:lnTo>
                    <a:pt x="196" y="605"/>
                  </a:lnTo>
                  <a:lnTo>
                    <a:pt x="196" y="628"/>
                  </a:lnTo>
                  <a:lnTo>
                    <a:pt x="188" y="628"/>
                  </a:lnTo>
                  <a:lnTo>
                    <a:pt x="188" y="650"/>
                  </a:lnTo>
                  <a:lnTo>
                    <a:pt x="174" y="650"/>
                  </a:lnTo>
                  <a:lnTo>
                    <a:pt x="174" y="670"/>
                  </a:lnTo>
                  <a:lnTo>
                    <a:pt x="166" y="670"/>
                  </a:lnTo>
                  <a:lnTo>
                    <a:pt x="166" y="708"/>
                  </a:lnTo>
                  <a:lnTo>
                    <a:pt x="160" y="708"/>
                  </a:lnTo>
                  <a:lnTo>
                    <a:pt x="160" y="723"/>
                  </a:lnTo>
                  <a:lnTo>
                    <a:pt x="151" y="723"/>
                  </a:lnTo>
                  <a:lnTo>
                    <a:pt x="151" y="753"/>
                  </a:lnTo>
                  <a:lnTo>
                    <a:pt x="138" y="753"/>
                  </a:lnTo>
                  <a:lnTo>
                    <a:pt x="138" y="804"/>
                  </a:lnTo>
                  <a:lnTo>
                    <a:pt x="129" y="804"/>
                  </a:lnTo>
                  <a:lnTo>
                    <a:pt x="129" y="826"/>
                  </a:lnTo>
                  <a:lnTo>
                    <a:pt x="116" y="826"/>
                  </a:lnTo>
                  <a:lnTo>
                    <a:pt x="116" y="849"/>
                  </a:lnTo>
                  <a:lnTo>
                    <a:pt x="109" y="849"/>
                  </a:lnTo>
                  <a:lnTo>
                    <a:pt x="109" y="872"/>
                  </a:lnTo>
                  <a:lnTo>
                    <a:pt x="93" y="872"/>
                  </a:lnTo>
                  <a:lnTo>
                    <a:pt x="93" y="892"/>
                  </a:lnTo>
                  <a:lnTo>
                    <a:pt x="87" y="892"/>
                  </a:lnTo>
                  <a:lnTo>
                    <a:pt x="87" y="923"/>
                  </a:lnTo>
                  <a:lnTo>
                    <a:pt x="79" y="923"/>
                  </a:lnTo>
                  <a:lnTo>
                    <a:pt x="79" y="952"/>
                  </a:lnTo>
                  <a:lnTo>
                    <a:pt x="73" y="952"/>
                  </a:lnTo>
                  <a:lnTo>
                    <a:pt x="73" y="982"/>
                  </a:lnTo>
                  <a:lnTo>
                    <a:pt x="57" y="982"/>
                  </a:lnTo>
                  <a:lnTo>
                    <a:pt x="57" y="989"/>
                  </a:lnTo>
                  <a:lnTo>
                    <a:pt x="51" y="989"/>
                  </a:lnTo>
                  <a:lnTo>
                    <a:pt x="51" y="1025"/>
                  </a:lnTo>
                  <a:lnTo>
                    <a:pt x="42" y="1025"/>
                  </a:lnTo>
                  <a:lnTo>
                    <a:pt x="42" y="1048"/>
                  </a:lnTo>
                  <a:lnTo>
                    <a:pt x="36" y="1048"/>
                  </a:lnTo>
                  <a:lnTo>
                    <a:pt x="36" y="1077"/>
                  </a:lnTo>
                  <a:lnTo>
                    <a:pt x="29" y="1077"/>
                  </a:lnTo>
                  <a:lnTo>
                    <a:pt x="29" y="1093"/>
                  </a:lnTo>
                  <a:lnTo>
                    <a:pt x="20" y="1093"/>
                  </a:lnTo>
                  <a:lnTo>
                    <a:pt x="20" y="1121"/>
                  </a:lnTo>
                  <a:lnTo>
                    <a:pt x="6" y="1121"/>
                  </a:lnTo>
                  <a:lnTo>
                    <a:pt x="6" y="1150"/>
                  </a:lnTo>
                  <a:lnTo>
                    <a:pt x="0" y="1150"/>
                  </a:lnTo>
                  <a:lnTo>
                    <a:pt x="0" y="1352"/>
                  </a:lnTo>
                  <a:lnTo>
                    <a:pt x="6" y="1352"/>
                  </a:lnTo>
                  <a:lnTo>
                    <a:pt x="6" y="1357"/>
                  </a:lnTo>
                  <a:lnTo>
                    <a:pt x="42" y="1357"/>
                  </a:lnTo>
                  <a:lnTo>
                    <a:pt x="42" y="1365"/>
                  </a:lnTo>
                  <a:lnTo>
                    <a:pt x="79" y="1365"/>
                  </a:lnTo>
                  <a:lnTo>
                    <a:pt x="79" y="1380"/>
                  </a:lnTo>
                  <a:lnTo>
                    <a:pt x="129" y="1380"/>
                  </a:lnTo>
                  <a:lnTo>
                    <a:pt x="129" y="1388"/>
                  </a:lnTo>
                  <a:lnTo>
                    <a:pt x="160" y="1388"/>
                  </a:lnTo>
                  <a:lnTo>
                    <a:pt x="160" y="1403"/>
                  </a:lnTo>
                  <a:lnTo>
                    <a:pt x="233" y="1403"/>
                  </a:lnTo>
                  <a:lnTo>
                    <a:pt x="233" y="1417"/>
                  </a:lnTo>
                  <a:lnTo>
                    <a:pt x="275" y="1417"/>
                  </a:lnTo>
                  <a:lnTo>
                    <a:pt x="275" y="1425"/>
                  </a:lnTo>
                  <a:lnTo>
                    <a:pt x="312" y="1425"/>
                  </a:lnTo>
                  <a:lnTo>
                    <a:pt x="312" y="1431"/>
                  </a:lnTo>
                  <a:lnTo>
                    <a:pt x="349" y="1431"/>
                  </a:lnTo>
                  <a:lnTo>
                    <a:pt x="349" y="1440"/>
                  </a:lnTo>
                  <a:lnTo>
                    <a:pt x="384" y="1440"/>
                  </a:lnTo>
                  <a:lnTo>
                    <a:pt x="384" y="1446"/>
                  </a:lnTo>
                  <a:lnTo>
                    <a:pt x="421" y="1446"/>
                  </a:lnTo>
                  <a:lnTo>
                    <a:pt x="421" y="1462"/>
                  </a:lnTo>
                  <a:lnTo>
                    <a:pt x="466" y="1462"/>
                  </a:lnTo>
                  <a:lnTo>
                    <a:pt x="466" y="1468"/>
                  </a:lnTo>
                  <a:lnTo>
                    <a:pt x="502" y="1468"/>
                  </a:lnTo>
                  <a:lnTo>
                    <a:pt x="502" y="1477"/>
                  </a:lnTo>
                  <a:lnTo>
                    <a:pt x="538" y="1477"/>
                  </a:lnTo>
                  <a:lnTo>
                    <a:pt x="538" y="1482"/>
                  </a:lnTo>
                  <a:lnTo>
                    <a:pt x="575" y="1482"/>
                  </a:lnTo>
                  <a:lnTo>
                    <a:pt x="575" y="1499"/>
                  </a:lnTo>
                  <a:lnTo>
                    <a:pt x="617" y="1499"/>
                  </a:lnTo>
                  <a:lnTo>
                    <a:pt x="617" y="1505"/>
                  </a:lnTo>
                  <a:lnTo>
                    <a:pt x="654" y="1505"/>
                  </a:lnTo>
                  <a:lnTo>
                    <a:pt x="654" y="1513"/>
                  </a:lnTo>
                  <a:lnTo>
                    <a:pt x="690" y="1513"/>
                  </a:lnTo>
                  <a:lnTo>
                    <a:pt x="690" y="1519"/>
                  </a:lnTo>
                  <a:lnTo>
                    <a:pt x="721" y="1519"/>
                  </a:lnTo>
                  <a:lnTo>
                    <a:pt x="721" y="1536"/>
                  </a:lnTo>
                  <a:lnTo>
                    <a:pt x="800" y="1536"/>
                  </a:lnTo>
                  <a:lnTo>
                    <a:pt x="800" y="1550"/>
                  </a:lnTo>
                  <a:lnTo>
                    <a:pt x="836" y="1550"/>
                  </a:lnTo>
                  <a:lnTo>
                    <a:pt x="836" y="1556"/>
                  </a:lnTo>
                  <a:lnTo>
                    <a:pt x="873" y="1556"/>
                  </a:lnTo>
                  <a:lnTo>
                    <a:pt x="873" y="1565"/>
                  </a:lnTo>
                  <a:lnTo>
                    <a:pt x="917" y="1565"/>
                  </a:lnTo>
                  <a:lnTo>
                    <a:pt x="917" y="1579"/>
                  </a:lnTo>
                  <a:lnTo>
                    <a:pt x="962" y="1579"/>
                  </a:lnTo>
                  <a:lnTo>
                    <a:pt x="962" y="1587"/>
                  </a:lnTo>
                  <a:lnTo>
                    <a:pt x="998" y="1587"/>
                  </a:lnTo>
                  <a:lnTo>
                    <a:pt x="998" y="1594"/>
                  </a:lnTo>
                  <a:lnTo>
                    <a:pt x="1035" y="1594"/>
                  </a:lnTo>
                  <a:lnTo>
                    <a:pt x="1035" y="1601"/>
                  </a:lnTo>
                  <a:lnTo>
                    <a:pt x="1071" y="1601"/>
                  </a:lnTo>
                  <a:lnTo>
                    <a:pt x="1071" y="1616"/>
                  </a:lnTo>
                  <a:lnTo>
                    <a:pt x="1113" y="1616"/>
                  </a:lnTo>
                  <a:lnTo>
                    <a:pt x="1113" y="1624"/>
                  </a:lnTo>
                  <a:lnTo>
                    <a:pt x="1150" y="1624"/>
                  </a:lnTo>
                  <a:lnTo>
                    <a:pt x="1150" y="1638"/>
                  </a:lnTo>
                  <a:lnTo>
                    <a:pt x="1223" y="1638"/>
                  </a:lnTo>
                  <a:lnTo>
                    <a:pt x="1223" y="1647"/>
                  </a:lnTo>
                  <a:lnTo>
                    <a:pt x="1252" y="1647"/>
                  </a:lnTo>
                  <a:lnTo>
                    <a:pt x="1252" y="1653"/>
                  </a:lnTo>
                  <a:lnTo>
                    <a:pt x="1304" y="1653"/>
                  </a:lnTo>
                  <a:lnTo>
                    <a:pt x="1304" y="1667"/>
                  </a:lnTo>
                  <a:lnTo>
                    <a:pt x="1341" y="1667"/>
                  </a:lnTo>
                  <a:lnTo>
                    <a:pt x="1341" y="1675"/>
                  </a:lnTo>
                  <a:lnTo>
                    <a:pt x="1369" y="1675"/>
                  </a:lnTo>
                  <a:lnTo>
                    <a:pt x="1369" y="1684"/>
                  </a:lnTo>
                  <a:lnTo>
                    <a:pt x="1405" y="1684"/>
                  </a:lnTo>
                  <a:lnTo>
                    <a:pt x="1405" y="1698"/>
                  </a:lnTo>
                  <a:lnTo>
                    <a:pt x="1456" y="1698"/>
                  </a:lnTo>
                  <a:lnTo>
                    <a:pt x="1456" y="1704"/>
                  </a:lnTo>
                  <a:lnTo>
                    <a:pt x="1487" y="1704"/>
                  </a:lnTo>
                  <a:lnTo>
                    <a:pt x="1487" y="1712"/>
                  </a:lnTo>
                  <a:lnTo>
                    <a:pt x="1522" y="1712"/>
                  </a:lnTo>
                  <a:lnTo>
                    <a:pt x="1522" y="1720"/>
                  </a:lnTo>
                  <a:lnTo>
                    <a:pt x="1559" y="1720"/>
                  </a:lnTo>
                  <a:lnTo>
                    <a:pt x="1559" y="1735"/>
                  </a:lnTo>
                  <a:lnTo>
                    <a:pt x="1602" y="1735"/>
                  </a:lnTo>
                  <a:lnTo>
                    <a:pt x="1602" y="1741"/>
                  </a:lnTo>
                  <a:lnTo>
                    <a:pt x="1638" y="1741"/>
                  </a:lnTo>
                  <a:lnTo>
                    <a:pt x="1638" y="1757"/>
                  </a:lnTo>
                  <a:lnTo>
                    <a:pt x="1711" y="1757"/>
                  </a:lnTo>
                  <a:lnTo>
                    <a:pt x="1711" y="1763"/>
                  </a:lnTo>
                  <a:lnTo>
                    <a:pt x="1755" y="1763"/>
                  </a:lnTo>
                  <a:lnTo>
                    <a:pt x="1755" y="1772"/>
                  </a:lnTo>
                  <a:lnTo>
                    <a:pt x="1792" y="1772"/>
                  </a:lnTo>
                  <a:lnTo>
                    <a:pt x="1792" y="1786"/>
                  </a:lnTo>
                  <a:lnTo>
                    <a:pt x="1829" y="1786"/>
                  </a:lnTo>
                  <a:lnTo>
                    <a:pt x="1829" y="1794"/>
                  </a:lnTo>
                  <a:lnTo>
                    <a:pt x="1870" y="1794"/>
                  </a:lnTo>
                  <a:lnTo>
                    <a:pt x="1870" y="1800"/>
                  </a:lnTo>
                  <a:lnTo>
                    <a:pt x="1907" y="1800"/>
                  </a:lnTo>
                  <a:lnTo>
                    <a:pt x="1907" y="1814"/>
                  </a:lnTo>
                  <a:lnTo>
                    <a:pt x="1944" y="1814"/>
                  </a:lnTo>
                  <a:lnTo>
                    <a:pt x="1944" y="1823"/>
                  </a:lnTo>
                  <a:lnTo>
                    <a:pt x="1988" y="1823"/>
                  </a:lnTo>
                  <a:lnTo>
                    <a:pt x="1988" y="1829"/>
                  </a:lnTo>
                  <a:lnTo>
                    <a:pt x="2025" y="1829"/>
                  </a:lnTo>
                  <a:lnTo>
                    <a:pt x="2025" y="1845"/>
                  </a:lnTo>
                  <a:lnTo>
                    <a:pt x="2053" y="1845"/>
                  </a:lnTo>
                  <a:lnTo>
                    <a:pt x="2053" y="1851"/>
                  </a:lnTo>
                  <a:lnTo>
                    <a:pt x="2105" y="1851"/>
                  </a:lnTo>
                  <a:lnTo>
                    <a:pt x="2105" y="1845"/>
                  </a:lnTo>
                  <a:lnTo>
                    <a:pt x="2112" y="1845"/>
                  </a:lnTo>
                  <a:lnTo>
                    <a:pt x="2112" y="1800"/>
                  </a:lnTo>
                  <a:lnTo>
                    <a:pt x="2120" y="1800"/>
                  </a:lnTo>
                  <a:lnTo>
                    <a:pt x="2120" y="1772"/>
                  </a:lnTo>
                  <a:lnTo>
                    <a:pt x="2125" y="1772"/>
                  </a:lnTo>
                  <a:lnTo>
                    <a:pt x="2125" y="1757"/>
                  </a:lnTo>
                  <a:lnTo>
                    <a:pt x="2142" y="1757"/>
                  </a:lnTo>
                  <a:lnTo>
                    <a:pt x="2142" y="1712"/>
                  </a:lnTo>
                  <a:lnTo>
                    <a:pt x="2148" y="1712"/>
                  </a:lnTo>
                  <a:lnTo>
                    <a:pt x="2148" y="1684"/>
                  </a:lnTo>
                  <a:lnTo>
                    <a:pt x="2162" y="1684"/>
                  </a:lnTo>
                  <a:lnTo>
                    <a:pt x="2162" y="1667"/>
                  </a:lnTo>
                  <a:lnTo>
                    <a:pt x="2170" y="1667"/>
                  </a:lnTo>
                  <a:lnTo>
                    <a:pt x="2170" y="1638"/>
                  </a:lnTo>
                  <a:lnTo>
                    <a:pt x="2179" y="1638"/>
                  </a:lnTo>
                  <a:lnTo>
                    <a:pt x="2179" y="1624"/>
                  </a:lnTo>
                  <a:lnTo>
                    <a:pt x="2184" y="1624"/>
                  </a:lnTo>
                  <a:lnTo>
                    <a:pt x="2184" y="1587"/>
                  </a:lnTo>
                  <a:lnTo>
                    <a:pt x="2199" y="1587"/>
                  </a:lnTo>
                  <a:lnTo>
                    <a:pt x="2199" y="1565"/>
                  </a:lnTo>
                  <a:lnTo>
                    <a:pt x="2207" y="1565"/>
                  </a:lnTo>
                  <a:lnTo>
                    <a:pt x="2207" y="1536"/>
                  </a:lnTo>
                  <a:lnTo>
                    <a:pt x="2221" y="1536"/>
                  </a:lnTo>
                  <a:lnTo>
                    <a:pt x="2221" y="1482"/>
                  </a:lnTo>
                  <a:lnTo>
                    <a:pt x="2235" y="1482"/>
                  </a:lnTo>
                  <a:lnTo>
                    <a:pt x="2235" y="1468"/>
                  </a:lnTo>
                  <a:lnTo>
                    <a:pt x="2243" y="1468"/>
                  </a:lnTo>
                  <a:lnTo>
                    <a:pt x="2243" y="1440"/>
                  </a:lnTo>
                  <a:lnTo>
                    <a:pt x="2251" y="1440"/>
                  </a:lnTo>
                  <a:lnTo>
                    <a:pt x="2251" y="1425"/>
                  </a:lnTo>
                  <a:lnTo>
                    <a:pt x="2257" y="1425"/>
                  </a:lnTo>
                  <a:lnTo>
                    <a:pt x="2257" y="1403"/>
                  </a:lnTo>
                  <a:lnTo>
                    <a:pt x="2271" y="1403"/>
                  </a:lnTo>
                  <a:lnTo>
                    <a:pt x="2271" y="1380"/>
                  </a:lnTo>
                  <a:lnTo>
                    <a:pt x="2280" y="1380"/>
                  </a:lnTo>
                  <a:lnTo>
                    <a:pt x="2280" y="1357"/>
                  </a:lnTo>
                  <a:lnTo>
                    <a:pt x="2286" y="1357"/>
                  </a:lnTo>
                  <a:lnTo>
                    <a:pt x="2286" y="1321"/>
                  </a:lnTo>
                  <a:lnTo>
                    <a:pt x="2302" y="1321"/>
                  </a:lnTo>
                  <a:lnTo>
                    <a:pt x="2302" y="1297"/>
                  </a:lnTo>
                  <a:lnTo>
                    <a:pt x="2308" y="1297"/>
                  </a:lnTo>
                  <a:lnTo>
                    <a:pt x="2308" y="1261"/>
                  </a:lnTo>
                  <a:lnTo>
                    <a:pt x="2316" y="1261"/>
                  </a:lnTo>
                  <a:lnTo>
                    <a:pt x="2316" y="1240"/>
                  </a:lnTo>
                  <a:lnTo>
                    <a:pt x="2323" y="1240"/>
                  </a:lnTo>
                  <a:lnTo>
                    <a:pt x="2323" y="1224"/>
                  </a:lnTo>
                  <a:lnTo>
                    <a:pt x="2338" y="1224"/>
                  </a:lnTo>
                  <a:lnTo>
                    <a:pt x="2338" y="1196"/>
                  </a:lnTo>
                  <a:lnTo>
                    <a:pt x="2345" y="1196"/>
                  </a:lnTo>
                  <a:lnTo>
                    <a:pt x="2345" y="1181"/>
                  </a:lnTo>
                  <a:lnTo>
                    <a:pt x="2353" y="1181"/>
                  </a:lnTo>
                  <a:lnTo>
                    <a:pt x="2353" y="1145"/>
                  </a:lnTo>
                  <a:lnTo>
                    <a:pt x="2358" y="1145"/>
                  </a:lnTo>
                  <a:lnTo>
                    <a:pt x="2358" y="1121"/>
                  </a:lnTo>
                  <a:lnTo>
                    <a:pt x="2367" y="1121"/>
                  </a:lnTo>
                  <a:lnTo>
                    <a:pt x="2367" y="1108"/>
                  </a:lnTo>
                  <a:lnTo>
                    <a:pt x="2375" y="1108"/>
                  </a:lnTo>
                  <a:lnTo>
                    <a:pt x="2375" y="1077"/>
                  </a:lnTo>
                  <a:lnTo>
                    <a:pt x="2381" y="1077"/>
                  </a:lnTo>
                  <a:lnTo>
                    <a:pt x="2381" y="1048"/>
                  </a:lnTo>
                  <a:lnTo>
                    <a:pt x="2395" y="1048"/>
                  </a:lnTo>
                  <a:lnTo>
                    <a:pt x="2395" y="1025"/>
                  </a:lnTo>
                  <a:lnTo>
                    <a:pt x="2403" y="1025"/>
                  </a:lnTo>
                  <a:lnTo>
                    <a:pt x="2403" y="1002"/>
                  </a:lnTo>
                  <a:lnTo>
                    <a:pt x="2417" y="1002"/>
                  </a:lnTo>
                  <a:lnTo>
                    <a:pt x="2417" y="989"/>
                  </a:lnTo>
                  <a:lnTo>
                    <a:pt x="2425" y="989"/>
                  </a:lnTo>
                  <a:lnTo>
                    <a:pt x="2425" y="960"/>
                  </a:lnTo>
                  <a:lnTo>
                    <a:pt x="2432" y="960"/>
                  </a:lnTo>
                  <a:lnTo>
                    <a:pt x="2432" y="929"/>
                  </a:lnTo>
                  <a:lnTo>
                    <a:pt x="2440" y="929"/>
                  </a:lnTo>
                  <a:lnTo>
                    <a:pt x="2440" y="892"/>
                  </a:lnTo>
                  <a:lnTo>
                    <a:pt x="2454" y="892"/>
                  </a:lnTo>
                  <a:lnTo>
                    <a:pt x="2454" y="872"/>
                  </a:lnTo>
                  <a:lnTo>
                    <a:pt x="2462" y="872"/>
                  </a:lnTo>
                  <a:lnTo>
                    <a:pt x="2462" y="841"/>
                  </a:lnTo>
                  <a:lnTo>
                    <a:pt x="2468" y="841"/>
                  </a:lnTo>
                  <a:lnTo>
                    <a:pt x="2468" y="826"/>
                  </a:lnTo>
                  <a:lnTo>
                    <a:pt x="2476" y="826"/>
                  </a:lnTo>
                  <a:lnTo>
                    <a:pt x="2476" y="789"/>
                  </a:lnTo>
                  <a:lnTo>
                    <a:pt x="2484" y="789"/>
                  </a:lnTo>
                  <a:lnTo>
                    <a:pt x="2484" y="767"/>
                  </a:lnTo>
                  <a:lnTo>
                    <a:pt x="2490" y="767"/>
                  </a:lnTo>
                  <a:lnTo>
                    <a:pt x="2490" y="745"/>
                  </a:lnTo>
                  <a:lnTo>
                    <a:pt x="2504" y="745"/>
                  </a:lnTo>
                  <a:lnTo>
                    <a:pt x="2504" y="723"/>
                  </a:lnTo>
                  <a:lnTo>
                    <a:pt x="2512" y="723"/>
                  </a:lnTo>
                  <a:lnTo>
                    <a:pt x="2512" y="693"/>
                  </a:lnTo>
                  <a:lnTo>
                    <a:pt x="2521" y="693"/>
                  </a:lnTo>
                  <a:lnTo>
                    <a:pt x="2521" y="670"/>
                  </a:lnTo>
                  <a:lnTo>
                    <a:pt x="2534" y="670"/>
                  </a:lnTo>
                  <a:lnTo>
                    <a:pt x="2534" y="472"/>
                  </a:lnTo>
                  <a:lnTo>
                    <a:pt x="2462" y="472"/>
                  </a:lnTo>
                  <a:lnTo>
                    <a:pt x="2462" y="457"/>
                  </a:lnTo>
                  <a:lnTo>
                    <a:pt x="2425" y="457"/>
                  </a:lnTo>
                  <a:lnTo>
                    <a:pt x="2425" y="450"/>
                  </a:lnTo>
                  <a:lnTo>
                    <a:pt x="2375" y="450"/>
                  </a:lnTo>
                  <a:lnTo>
                    <a:pt x="2375" y="435"/>
                  </a:lnTo>
                  <a:lnTo>
                    <a:pt x="2302" y="435"/>
                  </a:lnTo>
                  <a:lnTo>
                    <a:pt x="2302" y="421"/>
                  </a:lnTo>
                  <a:lnTo>
                    <a:pt x="2257" y="421"/>
                  </a:lnTo>
                  <a:lnTo>
                    <a:pt x="2257" y="413"/>
                  </a:lnTo>
                  <a:lnTo>
                    <a:pt x="2221" y="413"/>
                  </a:lnTo>
                  <a:lnTo>
                    <a:pt x="2221" y="406"/>
                  </a:lnTo>
                  <a:lnTo>
                    <a:pt x="2179" y="406"/>
                  </a:lnTo>
                  <a:lnTo>
                    <a:pt x="2179" y="391"/>
                  </a:lnTo>
                  <a:lnTo>
                    <a:pt x="2142" y="391"/>
                  </a:lnTo>
                  <a:lnTo>
                    <a:pt x="2142" y="384"/>
                  </a:lnTo>
                  <a:lnTo>
                    <a:pt x="2105" y="384"/>
                  </a:lnTo>
                  <a:lnTo>
                    <a:pt x="2105" y="375"/>
                  </a:lnTo>
                  <a:lnTo>
                    <a:pt x="2053" y="375"/>
                  </a:lnTo>
                  <a:lnTo>
                    <a:pt x="2053" y="369"/>
                  </a:lnTo>
                  <a:lnTo>
                    <a:pt x="2025" y="369"/>
                  </a:lnTo>
                  <a:lnTo>
                    <a:pt x="2025" y="355"/>
                  </a:lnTo>
                  <a:lnTo>
                    <a:pt x="1974" y="355"/>
                  </a:lnTo>
                  <a:lnTo>
                    <a:pt x="1974" y="347"/>
                  </a:lnTo>
                  <a:lnTo>
                    <a:pt x="1938" y="347"/>
                  </a:lnTo>
                  <a:lnTo>
                    <a:pt x="1938" y="338"/>
                  </a:lnTo>
                  <a:lnTo>
                    <a:pt x="1892" y="338"/>
                  </a:lnTo>
                  <a:lnTo>
                    <a:pt x="1892" y="332"/>
                  </a:lnTo>
                  <a:lnTo>
                    <a:pt x="1857" y="332"/>
                  </a:lnTo>
                  <a:lnTo>
                    <a:pt x="1857" y="324"/>
                  </a:lnTo>
                  <a:lnTo>
                    <a:pt x="1814" y="324"/>
                  </a:lnTo>
                  <a:lnTo>
                    <a:pt x="1814" y="318"/>
                  </a:lnTo>
                  <a:lnTo>
                    <a:pt x="1777" y="318"/>
                  </a:lnTo>
                  <a:lnTo>
                    <a:pt x="1777" y="310"/>
                  </a:lnTo>
                  <a:lnTo>
                    <a:pt x="1733" y="310"/>
                  </a:lnTo>
                  <a:lnTo>
                    <a:pt x="1733" y="296"/>
                  </a:lnTo>
                  <a:lnTo>
                    <a:pt x="1696" y="296"/>
                  </a:lnTo>
                  <a:lnTo>
                    <a:pt x="1696" y="287"/>
                  </a:lnTo>
                  <a:lnTo>
                    <a:pt x="1652" y="287"/>
                  </a:lnTo>
                  <a:lnTo>
                    <a:pt x="1652" y="272"/>
                  </a:lnTo>
                  <a:lnTo>
                    <a:pt x="1574" y="272"/>
                  </a:lnTo>
                  <a:lnTo>
                    <a:pt x="1574" y="259"/>
                  </a:lnTo>
                  <a:lnTo>
                    <a:pt x="1537" y="259"/>
                  </a:lnTo>
                  <a:lnTo>
                    <a:pt x="1537" y="250"/>
                  </a:lnTo>
                  <a:lnTo>
                    <a:pt x="1500" y="250"/>
                  </a:lnTo>
                  <a:lnTo>
                    <a:pt x="1500" y="236"/>
                  </a:lnTo>
                  <a:lnTo>
                    <a:pt x="1456" y="236"/>
                  </a:lnTo>
                  <a:lnTo>
                    <a:pt x="1456" y="228"/>
                  </a:lnTo>
                  <a:lnTo>
                    <a:pt x="1419" y="228"/>
                  </a:lnTo>
                  <a:lnTo>
                    <a:pt x="1419" y="222"/>
                  </a:lnTo>
                  <a:lnTo>
                    <a:pt x="1369" y="222"/>
                  </a:lnTo>
                  <a:lnTo>
                    <a:pt x="1369" y="213"/>
                  </a:lnTo>
                  <a:lnTo>
                    <a:pt x="1341" y="213"/>
                  </a:lnTo>
                  <a:lnTo>
                    <a:pt x="1341" y="208"/>
                  </a:lnTo>
                  <a:lnTo>
                    <a:pt x="1287" y="208"/>
                  </a:lnTo>
                  <a:lnTo>
                    <a:pt x="1287" y="199"/>
                  </a:lnTo>
                  <a:lnTo>
                    <a:pt x="1252" y="199"/>
                  </a:lnTo>
                  <a:lnTo>
                    <a:pt x="1252" y="184"/>
                  </a:lnTo>
                  <a:lnTo>
                    <a:pt x="1209" y="184"/>
                  </a:lnTo>
                  <a:lnTo>
                    <a:pt x="1209" y="177"/>
                  </a:lnTo>
                  <a:lnTo>
                    <a:pt x="1172" y="177"/>
                  </a:lnTo>
                  <a:lnTo>
                    <a:pt x="1172" y="171"/>
                  </a:lnTo>
                  <a:lnTo>
                    <a:pt x="1128" y="171"/>
                  </a:lnTo>
                  <a:lnTo>
                    <a:pt x="1128" y="154"/>
                  </a:lnTo>
                  <a:lnTo>
                    <a:pt x="1091" y="154"/>
                  </a:lnTo>
                  <a:lnTo>
                    <a:pt x="1091" y="148"/>
                  </a:lnTo>
                  <a:lnTo>
                    <a:pt x="1049" y="148"/>
                  </a:lnTo>
                  <a:lnTo>
                    <a:pt x="1049" y="140"/>
                  </a:lnTo>
                  <a:lnTo>
                    <a:pt x="1012" y="140"/>
                  </a:lnTo>
                  <a:lnTo>
                    <a:pt x="1012" y="133"/>
                  </a:lnTo>
                  <a:lnTo>
                    <a:pt x="967" y="133"/>
                  </a:lnTo>
                  <a:lnTo>
                    <a:pt x="967" y="118"/>
                  </a:lnTo>
                  <a:lnTo>
                    <a:pt x="932" y="118"/>
                  </a:lnTo>
                  <a:lnTo>
                    <a:pt x="932" y="111"/>
                  </a:lnTo>
                  <a:lnTo>
                    <a:pt x="852" y="111"/>
                  </a:lnTo>
                  <a:lnTo>
                    <a:pt x="852" y="96"/>
                  </a:lnTo>
                  <a:lnTo>
                    <a:pt x="800" y="96"/>
                  </a:lnTo>
                  <a:lnTo>
                    <a:pt x="800" y="89"/>
                  </a:lnTo>
                  <a:lnTo>
                    <a:pt x="771" y="89"/>
                  </a:lnTo>
                  <a:lnTo>
                    <a:pt x="771" y="80"/>
                  </a:lnTo>
                  <a:lnTo>
                    <a:pt x="721" y="80"/>
                  </a:lnTo>
                  <a:lnTo>
                    <a:pt x="721" y="66"/>
                  </a:lnTo>
                  <a:lnTo>
                    <a:pt x="690" y="66"/>
                  </a:lnTo>
                  <a:lnTo>
                    <a:pt x="690" y="59"/>
                  </a:lnTo>
                  <a:lnTo>
                    <a:pt x="640" y="59"/>
                  </a:lnTo>
                  <a:lnTo>
                    <a:pt x="640" y="52"/>
                  </a:lnTo>
                  <a:lnTo>
                    <a:pt x="603" y="52"/>
                  </a:lnTo>
                  <a:lnTo>
                    <a:pt x="603" y="37"/>
                  </a:lnTo>
                  <a:lnTo>
                    <a:pt x="560" y="37"/>
                  </a:lnTo>
                  <a:lnTo>
                    <a:pt x="560" y="28"/>
                  </a:lnTo>
                  <a:lnTo>
                    <a:pt x="525" y="28"/>
                  </a:lnTo>
                  <a:lnTo>
                    <a:pt x="525" y="23"/>
                  </a:lnTo>
                  <a:lnTo>
                    <a:pt x="488" y="23"/>
                  </a:lnTo>
                  <a:lnTo>
                    <a:pt x="488" y="15"/>
                  </a:lnTo>
                  <a:lnTo>
                    <a:pt x="443" y="15"/>
                  </a:lnTo>
                  <a:lnTo>
                    <a:pt x="443" y="0"/>
                  </a:lnTo>
                  <a:lnTo>
                    <a:pt x="407" y="0"/>
                  </a:lnTo>
                  <a:close/>
                </a:path>
              </a:pathLst>
            </a:custGeom>
            <a:solidFill>
              <a:srgbClr val="0202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8" name="Google Shape;918;p10"/>
            <p:cNvSpPr/>
            <p:nvPr/>
          </p:nvSpPr>
          <p:spPr>
            <a:xfrm>
              <a:off x="3898" y="1907"/>
              <a:ext cx="240" cy="142"/>
            </a:xfrm>
            <a:custGeom>
              <a:avLst/>
              <a:gdLst/>
              <a:ahLst/>
              <a:cxnLst/>
              <a:rect l="l" t="t" r="r" b="b"/>
              <a:pathLst>
                <a:path w="2405" h="1851" extrusionOk="0">
                  <a:moveTo>
                    <a:pt x="350" y="0"/>
                  </a:moveTo>
                  <a:lnTo>
                    <a:pt x="350" y="28"/>
                  </a:lnTo>
                  <a:lnTo>
                    <a:pt x="342" y="28"/>
                  </a:lnTo>
                  <a:lnTo>
                    <a:pt x="342" y="59"/>
                  </a:lnTo>
                  <a:lnTo>
                    <a:pt x="336" y="59"/>
                  </a:lnTo>
                  <a:lnTo>
                    <a:pt x="336" y="89"/>
                  </a:lnTo>
                  <a:lnTo>
                    <a:pt x="327" y="89"/>
                  </a:lnTo>
                  <a:lnTo>
                    <a:pt x="327" y="111"/>
                  </a:lnTo>
                  <a:lnTo>
                    <a:pt x="314" y="111"/>
                  </a:lnTo>
                  <a:lnTo>
                    <a:pt x="314" y="133"/>
                  </a:lnTo>
                  <a:lnTo>
                    <a:pt x="305" y="133"/>
                  </a:lnTo>
                  <a:lnTo>
                    <a:pt x="305" y="184"/>
                  </a:lnTo>
                  <a:lnTo>
                    <a:pt x="292" y="184"/>
                  </a:lnTo>
                  <a:lnTo>
                    <a:pt x="292" y="208"/>
                  </a:lnTo>
                  <a:lnTo>
                    <a:pt x="285" y="208"/>
                  </a:lnTo>
                  <a:lnTo>
                    <a:pt x="285" y="228"/>
                  </a:lnTo>
                  <a:lnTo>
                    <a:pt x="268" y="228"/>
                  </a:lnTo>
                  <a:lnTo>
                    <a:pt x="268" y="272"/>
                  </a:lnTo>
                  <a:lnTo>
                    <a:pt x="255" y="272"/>
                  </a:lnTo>
                  <a:lnTo>
                    <a:pt x="255" y="310"/>
                  </a:lnTo>
                  <a:lnTo>
                    <a:pt x="249" y="310"/>
                  </a:lnTo>
                  <a:lnTo>
                    <a:pt x="249" y="332"/>
                  </a:lnTo>
                  <a:lnTo>
                    <a:pt x="233" y="332"/>
                  </a:lnTo>
                  <a:lnTo>
                    <a:pt x="233" y="375"/>
                  </a:lnTo>
                  <a:lnTo>
                    <a:pt x="218" y="375"/>
                  </a:lnTo>
                  <a:lnTo>
                    <a:pt x="218" y="406"/>
                  </a:lnTo>
                  <a:lnTo>
                    <a:pt x="212" y="406"/>
                  </a:lnTo>
                  <a:lnTo>
                    <a:pt x="212" y="435"/>
                  </a:lnTo>
                  <a:lnTo>
                    <a:pt x="196" y="435"/>
                  </a:lnTo>
                  <a:lnTo>
                    <a:pt x="196" y="472"/>
                  </a:lnTo>
                  <a:lnTo>
                    <a:pt x="181" y="472"/>
                  </a:lnTo>
                  <a:lnTo>
                    <a:pt x="181" y="509"/>
                  </a:lnTo>
                  <a:lnTo>
                    <a:pt x="176" y="509"/>
                  </a:lnTo>
                  <a:lnTo>
                    <a:pt x="176" y="531"/>
                  </a:lnTo>
                  <a:lnTo>
                    <a:pt x="168" y="531"/>
                  </a:lnTo>
                  <a:lnTo>
                    <a:pt x="168" y="545"/>
                  </a:lnTo>
                  <a:lnTo>
                    <a:pt x="153" y="545"/>
                  </a:lnTo>
                  <a:lnTo>
                    <a:pt x="153" y="576"/>
                  </a:lnTo>
                  <a:lnTo>
                    <a:pt x="146" y="576"/>
                  </a:lnTo>
                  <a:lnTo>
                    <a:pt x="146" y="605"/>
                  </a:lnTo>
                  <a:lnTo>
                    <a:pt x="139" y="605"/>
                  </a:lnTo>
                  <a:lnTo>
                    <a:pt x="139" y="628"/>
                  </a:lnTo>
                  <a:lnTo>
                    <a:pt x="131" y="628"/>
                  </a:lnTo>
                  <a:lnTo>
                    <a:pt x="131" y="650"/>
                  </a:lnTo>
                  <a:lnTo>
                    <a:pt x="117" y="650"/>
                  </a:lnTo>
                  <a:lnTo>
                    <a:pt x="117" y="670"/>
                  </a:lnTo>
                  <a:lnTo>
                    <a:pt x="109" y="670"/>
                  </a:lnTo>
                  <a:lnTo>
                    <a:pt x="109" y="708"/>
                  </a:lnTo>
                  <a:lnTo>
                    <a:pt x="103" y="708"/>
                  </a:lnTo>
                  <a:lnTo>
                    <a:pt x="103" y="723"/>
                  </a:lnTo>
                  <a:lnTo>
                    <a:pt x="94" y="723"/>
                  </a:lnTo>
                  <a:lnTo>
                    <a:pt x="94" y="753"/>
                  </a:lnTo>
                  <a:lnTo>
                    <a:pt x="81" y="753"/>
                  </a:lnTo>
                  <a:lnTo>
                    <a:pt x="81" y="804"/>
                  </a:lnTo>
                  <a:lnTo>
                    <a:pt x="72" y="804"/>
                  </a:lnTo>
                  <a:lnTo>
                    <a:pt x="72" y="826"/>
                  </a:lnTo>
                  <a:lnTo>
                    <a:pt x="59" y="826"/>
                  </a:lnTo>
                  <a:lnTo>
                    <a:pt x="59" y="849"/>
                  </a:lnTo>
                  <a:lnTo>
                    <a:pt x="52" y="849"/>
                  </a:lnTo>
                  <a:lnTo>
                    <a:pt x="52" y="872"/>
                  </a:lnTo>
                  <a:lnTo>
                    <a:pt x="36" y="872"/>
                  </a:lnTo>
                  <a:lnTo>
                    <a:pt x="36" y="892"/>
                  </a:lnTo>
                  <a:lnTo>
                    <a:pt x="30" y="892"/>
                  </a:lnTo>
                  <a:lnTo>
                    <a:pt x="30" y="923"/>
                  </a:lnTo>
                  <a:lnTo>
                    <a:pt x="22" y="923"/>
                  </a:lnTo>
                  <a:lnTo>
                    <a:pt x="22" y="952"/>
                  </a:lnTo>
                  <a:lnTo>
                    <a:pt x="16" y="952"/>
                  </a:lnTo>
                  <a:lnTo>
                    <a:pt x="16" y="982"/>
                  </a:lnTo>
                  <a:lnTo>
                    <a:pt x="0" y="982"/>
                  </a:lnTo>
                  <a:lnTo>
                    <a:pt x="0" y="1365"/>
                  </a:lnTo>
                  <a:lnTo>
                    <a:pt x="22" y="1365"/>
                  </a:lnTo>
                  <a:lnTo>
                    <a:pt x="22" y="1380"/>
                  </a:lnTo>
                  <a:lnTo>
                    <a:pt x="72" y="1380"/>
                  </a:lnTo>
                  <a:lnTo>
                    <a:pt x="72" y="1388"/>
                  </a:lnTo>
                  <a:lnTo>
                    <a:pt x="103" y="1388"/>
                  </a:lnTo>
                  <a:lnTo>
                    <a:pt x="103" y="1403"/>
                  </a:lnTo>
                  <a:lnTo>
                    <a:pt x="176" y="1403"/>
                  </a:lnTo>
                  <a:lnTo>
                    <a:pt x="176" y="1417"/>
                  </a:lnTo>
                  <a:lnTo>
                    <a:pt x="218" y="1417"/>
                  </a:lnTo>
                  <a:lnTo>
                    <a:pt x="218" y="1425"/>
                  </a:lnTo>
                  <a:lnTo>
                    <a:pt x="255" y="1425"/>
                  </a:lnTo>
                  <a:lnTo>
                    <a:pt x="255" y="1431"/>
                  </a:lnTo>
                  <a:lnTo>
                    <a:pt x="292" y="1431"/>
                  </a:lnTo>
                  <a:lnTo>
                    <a:pt x="292" y="1440"/>
                  </a:lnTo>
                  <a:lnTo>
                    <a:pt x="327" y="1440"/>
                  </a:lnTo>
                  <a:lnTo>
                    <a:pt x="327" y="1446"/>
                  </a:lnTo>
                  <a:lnTo>
                    <a:pt x="364" y="1446"/>
                  </a:lnTo>
                  <a:lnTo>
                    <a:pt x="364" y="1462"/>
                  </a:lnTo>
                  <a:lnTo>
                    <a:pt x="409" y="1462"/>
                  </a:lnTo>
                  <a:lnTo>
                    <a:pt x="409" y="1468"/>
                  </a:lnTo>
                  <a:lnTo>
                    <a:pt x="445" y="1468"/>
                  </a:lnTo>
                  <a:lnTo>
                    <a:pt x="445" y="1477"/>
                  </a:lnTo>
                  <a:lnTo>
                    <a:pt x="481" y="1477"/>
                  </a:lnTo>
                  <a:lnTo>
                    <a:pt x="481" y="1482"/>
                  </a:lnTo>
                  <a:lnTo>
                    <a:pt x="518" y="1482"/>
                  </a:lnTo>
                  <a:lnTo>
                    <a:pt x="518" y="1499"/>
                  </a:lnTo>
                  <a:lnTo>
                    <a:pt x="560" y="1499"/>
                  </a:lnTo>
                  <a:lnTo>
                    <a:pt x="560" y="1505"/>
                  </a:lnTo>
                  <a:lnTo>
                    <a:pt x="597" y="1505"/>
                  </a:lnTo>
                  <a:lnTo>
                    <a:pt x="597" y="1513"/>
                  </a:lnTo>
                  <a:lnTo>
                    <a:pt x="633" y="1513"/>
                  </a:lnTo>
                  <a:lnTo>
                    <a:pt x="633" y="1519"/>
                  </a:lnTo>
                  <a:lnTo>
                    <a:pt x="664" y="1519"/>
                  </a:lnTo>
                  <a:lnTo>
                    <a:pt x="664" y="1536"/>
                  </a:lnTo>
                  <a:lnTo>
                    <a:pt x="743" y="1536"/>
                  </a:lnTo>
                  <a:lnTo>
                    <a:pt x="743" y="1550"/>
                  </a:lnTo>
                  <a:lnTo>
                    <a:pt x="779" y="1550"/>
                  </a:lnTo>
                  <a:lnTo>
                    <a:pt x="779" y="1556"/>
                  </a:lnTo>
                  <a:lnTo>
                    <a:pt x="816" y="1556"/>
                  </a:lnTo>
                  <a:lnTo>
                    <a:pt x="816" y="1565"/>
                  </a:lnTo>
                  <a:lnTo>
                    <a:pt x="860" y="1565"/>
                  </a:lnTo>
                  <a:lnTo>
                    <a:pt x="860" y="1579"/>
                  </a:lnTo>
                  <a:lnTo>
                    <a:pt x="905" y="1579"/>
                  </a:lnTo>
                  <a:lnTo>
                    <a:pt x="905" y="1587"/>
                  </a:lnTo>
                  <a:lnTo>
                    <a:pt x="941" y="1587"/>
                  </a:lnTo>
                  <a:lnTo>
                    <a:pt x="941" y="1594"/>
                  </a:lnTo>
                  <a:lnTo>
                    <a:pt x="978" y="1594"/>
                  </a:lnTo>
                  <a:lnTo>
                    <a:pt x="978" y="1601"/>
                  </a:lnTo>
                  <a:lnTo>
                    <a:pt x="1014" y="1601"/>
                  </a:lnTo>
                  <a:lnTo>
                    <a:pt x="1014" y="1616"/>
                  </a:lnTo>
                  <a:lnTo>
                    <a:pt x="1056" y="1616"/>
                  </a:lnTo>
                  <a:lnTo>
                    <a:pt x="1056" y="1624"/>
                  </a:lnTo>
                  <a:lnTo>
                    <a:pt x="1093" y="1624"/>
                  </a:lnTo>
                  <a:lnTo>
                    <a:pt x="1093" y="1638"/>
                  </a:lnTo>
                  <a:lnTo>
                    <a:pt x="1166" y="1638"/>
                  </a:lnTo>
                  <a:lnTo>
                    <a:pt x="1166" y="1647"/>
                  </a:lnTo>
                  <a:lnTo>
                    <a:pt x="1195" y="1647"/>
                  </a:lnTo>
                  <a:lnTo>
                    <a:pt x="1195" y="1653"/>
                  </a:lnTo>
                  <a:lnTo>
                    <a:pt x="1247" y="1653"/>
                  </a:lnTo>
                  <a:lnTo>
                    <a:pt x="1247" y="1667"/>
                  </a:lnTo>
                  <a:lnTo>
                    <a:pt x="1284" y="1667"/>
                  </a:lnTo>
                  <a:lnTo>
                    <a:pt x="1284" y="1675"/>
                  </a:lnTo>
                  <a:lnTo>
                    <a:pt x="1312" y="1675"/>
                  </a:lnTo>
                  <a:lnTo>
                    <a:pt x="1312" y="1684"/>
                  </a:lnTo>
                  <a:lnTo>
                    <a:pt x="1348" y="1684"/>
                  </a:lnTo>
                  <a:lnTo>
                    <a:pt x="1348" y="1698"/>
                  </a:lnTo>
                  <a:lnTo>
                    <a:pt x="1399" y="1698"/>
                  </a:lnTo>
                  <a:lnTo>
                    <a:pt x="1399" y="1704"/>
                  </a:lnTo>
                  <a:lnTo>
                    <a:pt x="1430" y="1704"/>
                  </a:lnTo>
                  <a:lnTo>
                    <a:pt x="1430" y="1712"/>
                  </a:lnTo>
                  <a:lnTo>
                    <a:pt x="1465" y="1712"/>
                  </a:lnTo>
                  <a:lnTo>
                    <a:pt x="1465" y="1720"/>
                  </a:lnTo>
                  <a:lnTo>
                    <a:pt x="1502" y="1720"/>
                  </a:lnTo>
                  <a:lnTo>
                    <a:pt x="1502" y="1735"/>
                  </a:lnTo>
                  <a:lnTo>
                    <a:pt x="1545" y="1735"/>
                  </a:lnTo>
                  <a:lnTo>
                    <a:pt x="1545" y="1741"/>
                  </a:lnTo>
                  <a:lnTo>
                    <a:pt x="1581" y="1741"/>
                  </a:lnTo>
                  <a:lnTo>
                    <a:pt x="1581" y="1757"/>
                  </a:lnTo>
                  <a:lnTo>
                    <a:pt x="1654" y="1757"/>
                  </a:lnTo>
                  <a:lnTo>
                    <a:pt x="1654" y="1763"/>
                  </a:lnTo>
                  <a:lnTo>
                    <a:pt x="1698" y="1763"/>
                  </a:lnTo>
                  <a:lnTo>
                    <a:pt x="1698" y="1772"/>
                  </a:lnTo>
                  <a:lnTo>
                    <a:pt x="1735" y="1772"/>
                  </a:lnTo>
                  <a:lnTo>
                    <a:pt x="1735" y="1786"/>
                  </a:lnTo>
                  <a:lnTo>
                    <a:pt x="1772" y="1786"/>
                  </a:lnTo>
                  <a:lnTo>
                    <a:pt x="1772" y="1794"/>
                  </a:lnTo>
                  <a:lnTo>
                    <a:pt x="1813" y="1794"/>
                  </a:lnTo>
                  <a:lnTo>
                    <a:pt x="1813" y="1800"/>
                  </a:lnTo>
                  <a:lnTo>
                    <a:pt x="1850" y="1800"/>
                  </a:lnTo>
                  <a:lnTo>
                    <a:pt x="1850" y="1814"/>
                  </a:lnTo>
                  <a:lnTo>
                    <a:pt x="1887" y="1814"/>
                  </a:lnTo>
                  <a:lnTo>
                    <a:pt x="1887" y="1823"/>
                  </a:lnTo>
                  <a:lnTo>
                    <a:pt x="1931" y="1823"/>
                  </a:lnTo>
                  <a:lnTo>
                    <a:pt x="1931" y="1829"/>
                  </a:lnTo>
                  <a:lnTo>
                    <a:pt x="1968" y="1829"/>
                  </a:lnTo>
                  <a:lnTo>
                    <a:pt x="1968" y="1845"/>
                  </a:lnTo>
                  <a:lnTo>
                    <a:pt x="1996" y="1845"/>
                  </a:lnTo>
                  <a:lnTo>
                    <a:pt x="1996" y="1851"/>
                  </a:lnTo>
                  <a:lnTo>
                    <a:pt x="2048" y="1851"/>
                  </a:lnTo>
                  <a:lnTo>
                    <a:pt x="2048" y="1845"/>
                  </a:lnTo>
                  <a:lnTo>
                    <a:pt x="2055" y="1845"/>
                  </a:lnTo>
                  <a:lnTo>
                    <a:pt x="2055" y="1800"/>
                  </a:lnTo>
                  <a:lnTo>
                    <a:pt x="2063" y="1800"/>
                  </a:lnTo>
                  <a:lnTo>
                    <a:pt x="2063" y="1772"/>
                  </a:lnTo>
                  <a:lnTo>
                    <a:pt x="2068" y="1772"/>
                  </a:lnTo>
                  <a:lnTo>
                    <a:pt x="2068" y="1757"/>
                  </a:lnTo>
                  <a:lnTo>
                    <a:pt x="2085" y="1757"/>
                  </a:lnTo>
                  <a:lnTo>
                    <a:pt x="2085" y="1712"/>
                  </a:lnTo>
                  <a:lnTo>
                    <a:pt x="2091" y="1712"/>
                  </a:lnTo>
                  <a:lnTo>
                    <a:pt x="2091" y="1684"/>
                  </a:lnTo>
                  <a:lnTo>
                    <a:pt x="2105" y="1684"/>
                  </a:lnTo>
                  <a:lnTo>
                    <a:pt x="2105" y="1667"/>
                  </a:lnTo>
                  <a:lnTo>
                    <a:pt x="2113" y="1667"/>
                  </a:lnTo>
                  <a:lnTo>
                    <a:pt x="2113" y="1638"/>
                  </a:lnTo>
                  <a:lnTo>
                    <a:pt x="2122" y="1638"/>
                  </a:lnTo>
                  <a:lnTo>
                    <a:pt x="2122" y="1624"/>
                  </a:lnTo>
                  <a:lnTo>
                    <a:pt x="2127" y="1624"/>
                  </a:lnTo>
                  <a:lnTo>
                    <a:pt x="2127" y="1587"/>
                  </a:lnTo>
                  <a:lnTo>
                    <a:pt x="2142" y="1587"/>
                  </a:lnTo>
                  <a:lnTo>
                    <a:pt x="2142" y="1565"/>
                  </a:lnTo>
                  <a:lnTo>
                    <a:pt x="2150" y="1565"/>
                  </a:lnTo>
                  <a:lnTo>
                    <a:pt x="2150" y="1536"/>
                  </a:lnTo>
                  <a:lnTo>
                    <a:pt x="2164" y="1536"/>
                  </a:lnTo>
                  <a:lnTo>
                    <a:pt x="2164" y="1482"/>
                  </a:lnTo>
                  <a:lnTo>
                    <a:pt x="2178" y="1482"/>
                  </a:lnTo>
                  <a:lnTo>
                    <a:pt x="2178" y="1468"/>
                  </a:lnTo>
                  <a:lnTo>
                    <a:pt x="2186" y="1468"/>
                  </a:lnTo>
                  <a:lnTo>
                    <a:pt x="2186" y="1440"/>
                  </a:lnTo>
                  <a:lnTo>
                    <a:pt x="2194" y="1440"/>
                  </a:lnTo>
                  <a:lnTo>
                    <a:pt x="2194" y="1425"/>
                  </a:lnTo>
                  <a:lnTo>
                    <a:pt x="2200" y="1425"/>
                  </a:lnTo>
                  <a:lnTo>
                    <a:pt x="2200" y="1403"/>
                  </a:lnTo>
                  <a:lnTo>
                    <a:pt x="2214" y="1403"/>
                  </a:lnTo>
                  <a:lnTo>
                    <a:pt x="2214" y="1380"/>
                  </a:lnTo>
                  <a:lnTo>
                    <a:pt x="2223" y="1380"/>
                  </a:lnTo>
                  <a:lnTo>
                    <a:pt x="2223" y="1357"/>
                  </a:lnTo>
                  <a:lnTo>
                    <a:pt x="2229" y="1357"/>
                  </a:lnTo>
                  <a:lnTo>
                    <a:pt x="2229" y="1321"/>
                  </a:lnTo>
                  <a:lnTo>
                    <a:pt x="2245" y="1321"/>
                  </a:lnTo>
                  <a:lnTo>
                    <a:pt x="2245" y="1297"/>
                  </a:lnTo>
                  <a:lnTo>
                    <a:pt x="2251" y="1297"/>
                  </a:lnTo>
                  <a:lnTo>
                    <a:pt x="2251" y="1261"/>
                  </a:lnTo>
                  <a:lnTo>
                    <a:pt x="2259" y="1261"/>
                  </a:lnTo>
                  <a:lnTo>
                    <a:pt x="2259" y="1240"/>
                  </a:lnTo>
                  <a:lnTo>
                    <a:pt x="2266" y="1240"/>
                  </a:lnTo>
                  <a:lnTo>
                    <a:pt x="2266" y="1224"/>
                  </a:lnTo>
                  <a:lnTo>
                    <a:pt x="2281" y="1224"/>
                  </a:lnTo>
                  <a:lnTo>
                    <a:pt x="2281" y="1196"/>
                  </a:lnTo>
                  <a:lnTo>
                    <a:pt x="2288" y="1196"/>
                  </a:lnTo>
                  <a:lnTo>
                    <a:pt x="2288" y="1181"/>
                  </a:lnTo>
                  <a:lnTo>
                    <a:pt x="2296" y="1181"/>
                  </a:lnTo>
                  <a:lnTo>
                    <a:pt x="2296" y="1145"/>
                  </a:lnTo>
                  <a:lnTo>
                    <a:pt x="2301" y="1145"/>
                  </a:lnTo>
                  <a:lnTo>
                    <a:pt x="2301" y="1121"/>
                  </a:lnTo>
                  <a:lnTo>
                    <a:pt x="2310" y="1121"/>
                  </a:lnTo>
                  <a:lnTo>
                    <a:pt x="2310" y="1108"/>
                  </a:lnTo>
                  <a:lnTo>
                    <a:pt x="2318" y="1108"/>
                  </a:lnTo>
                  <a:lnTo>
                    <a:pt x="2318" y="1077"/>
                  </a:lnTo>
                  <a:lnTo>
                    <a:pt x="2324" y="1077"/>
                  </a:lnTo>
                  <a:lnTo>
                    <a:pt x="2324" y="1048"/>
                  </a:lnTo>
                  <a:lnTo>
                    <a:pt x="2338" y="1048"/>
                  </a:lnTo>
                  <a:lnTo>
                    <a:pt x="2338" y="1025"/>
                  </a:lnTo>
                  <a:lnTo>
                    <a:pt x="2346" y="1025"/>
                  </a:lnTo>
                  <a:lnTo>
                    <a:pt x="2346" y="1002"/>
                  </a:lnTo>
                  <a:lnTo>
                    <a:pt x="2360" y="1002"/>
                  </a:lnTo>
                  <a:lnTo>
                    <a:pt x="2360" y="989"/>
                  </a:lnTo>
                  <a:lnTo>
                    <a:pt x="2368" y="989"/>
                  </a:lnTo>
                  <a:lnTo>
                    <a:pt x="2368" y="960"/>
                  </a:lnTo>
                  <a:lnTo>
                    <a:pt x="2375" y="960"/>
                  </a:lnTo>
                  <a:lnTo>
                    <a:pt x="2375" y="929"/>
                  </a:lnTo>
                  <a:lnTo>
                    <a:pt x="2383" y="929"/>
                  </a:lnTo>
                  <a:lnTo>
                    <a:pt x="2383" y="892"/>
                  </a:lnTo>
                  <a:lnTo>
                    <a:pt x="2397" y="892"/>
                  </a:lnTo>
                  <a:lnTo>
                    <a:pt x="2397" y="872"/>
                  </a:lnTo>
                  <a:lnTo>
                    <a:pt x="2405" y="872"/>
                  </a:lnTo>
                  <a:lnTo>
                    <a:pt x="2405" y="457"/>
                  </a:lnTo>
                  <a:lnTo>
                    <a:pt x="2368" y="457"/>
                  </a:lnTo>
                  <a:lnTo>
                    <a:pt x="2368" y="450"/>
                  </a:lnTo>
                  <a:lnTo>
                    <a:pt x="2318" y="450"/>
                  </a:lnTo>
                  <a:lnTo>
                    <a:pt x="2318" y="435"/>
                  </a:lnTo>
                  <a:lnTo>
                    <a:pt x="2245" y="435"/>
                  </a:lnTo>
                  <a:lnTo>
                    <a:pt x="2245" y="421"/>
                  </a:lnTo>
                  <a:lnTo>
                    <a:pt x="2200" y="421"/>
                  </a:lnTo>
                  <a:lnTo>
                    <a:pt x="2200" y="413"/>
                  </a:lnTo>
                  <a:lnTo>
                    <a:pt x="2164" y="413"/>
                  </a:lnTo>
                  <a:lnTo>
                    <a:pt x="2164" y="406"/>
                  </a:lnTo>
                  <a:lnTo>
                    <a:pt x="2122" y="406"/>
                  </a:lnTo>
                  <a:lnTo>
                    <a:pt x="2122" y="391"/>
                  </a:lnTo>
                  <a:lnTo>
                    <a:pt x="2085" y="391"/>
                  </a:lnTo>
                  <a:lnTo>
                    <a:pt x="2085" y="384"/>
                  </a:lnTo>
                  <a:lnTo>
                    <a:pt x="2048" y="384"/>
                  </a:lnTo>
                  <a:lnTo>
                    <a:pt x="2048" y="375"/>
                  </a:lnTo>
                  <a:lnTo>
                    <a:pt x="1996" y="375"/>
                  </a:lnTo>
                  <a:lnTo>
                    <a:pt x="1996" y="369"/>
                  </a:lnTo>
                  <a:lnTo>
                    <a:pt x="1968" y="369"/>
                  </a:lnTo>
                  <a:lnTo>
                    <a:pt x="1968" y="355"/>
                  </a:lnTo>
                  <a:lnTo>
                    <a:pt x="1917" y="355"/>
                  </a:lnTo>
                  <a:lnTo>
                    <a:pt x="1917" y="347"/>
                  </a:lnTo>
                  <a:lnTo>
                    <a:pt x="1881" y="347"/>
                  </a:lnTo>
                  <a:lnTo>
                    <a:pt x="1881" y="338"/>
                  </a:lnTo>
                  <a:lnTo>
                    <a:pt x="1835" y="338"/>
                  </a:lnTo>
                  <a:lnTo>
                    <a:pt x="1835" y="332"/>
                  </a:lnTo>
                  <a:lnTo>
                    <a:pt x="1800" y="332"/>
                  </a:lnTo>
                  <a:lnTo>
                    <a:pt x="1800" y="324"/>
                  </a:lnTo>
                  <a:lnTo>
                    <a:pt x="1757" y="324"/>
                  </a:lnTo>
                  <a:lnTo>
                    <a:pt x="1757" y="318"/>
                  </a:lnTo>
                  <a:lnTo>
                    <a:pt x="1720" y="318"/>
                  </a:lnTo>
                  <a:lnTo>
                    <a:pt x="1720" y="310"/>
                  </a:lnTo>
                  <a:lnTo>
                    <a:pt x="1676" y="310"/>
                  </a:lnTo>
                  <a:lnTo>
                    <a:pt x="1676" y="296"/>
                  </a:lnTo>
                  <a:lnTo>
                    <a:pt x="1639" y="296"/>
                  </a:lnTo>
                  <a:lnTo>
                    <a:pt x="1639" y="287"/>
                  </a:lnTo>
                  <a:lnTo>
                    <a:pt x="1595" y="287"/>
                  </a:lnTo>
                  <a:lnTo>
                    <a:pt x="1595" y="272"/>
                  </a:lnTo>
                  <a:lnTo>
                    <a:pt x="1517" y="272"/>
                  </a:lnTo>
                  <a:lnTo>
                    <a:pt x="1517" y="259"/>
                  </a:lnTo>
                  <a:lnTo>
                    <a:pt x="1480" y="259"/>
                  </a:lnTo>
                  <a:lnTo>
                    <a:pt x="1480" y="250"/>
                  </a:lnTo>
                  <a:lnTo>
                    <a:pt x="1443" y="250"/>
                  </a:lnTo>
                  <a:lnTo>
                    <a:pt x="1443" y="236"/>
                  </a:lnTo>
                  <a:lnTo>
                    <a:pt x="1399" y="236"/>
                  </a:lnTo>
                  <a:lnTo>
                    <a:pt x="1399" y="228"/>
                  </a:lnTo>
                  <a:lnTo>
                    <a:pt x="1362" y="228"/>
                  </a:lnTo>
                  <a:lnTo>
                    <a:pt x="1362" y="222"/>
                  </a:lnTo>
                  <a:lnTo>
                    <a:pt x="1312" y="222"/>
                  </a:lnTo>
                  <a:lnTo>
                    <a:pt x="1312" y="213"/>
                  </a:lnTo>
                  <a:lnTo>
                    <a:pt x="1284" y="213"/>
                  </a:lnTo>
                  <a:lnTo>
                    <a:pt x="1284" y="208"/>
                  </a:lnTo>
                  <a:lnTo>
                    <a:pt x="1230" y="208"/>
                  </a:lnTo>
                  <a:lnTo>
                    <a:pt x="1230" y="199"/>
                  </a:lnTo>
                  <a:lnTo>
                    <a:pt x="1195" y="199"/>
                  </a:lnTo>
                  <a:lnTo>
                    <a:pt x="1195" y="184"/>
                  </a:lnTo>
                  <a:lnTo>
                    <a:pt x="1152" y="184"/>
                  </a:lnTo>
                  <a:lnTo>
                    <a:pt x="1152" y="177"/>
                  </a:lnTo>
                  <a:lnTo>
                    <a:pt x="1115" y="177"/>
                  </a:lnTo>
                  <a:lnTo>
                    <a:pt x="1115" y="171"/>
                  </a:lnTo>
                  <a:lnTo>
                    <a:pt x="1071" y="171"/>
                  </a:lnTo>
                  <a:lnTo>
                    <a:pt x="1071" y="154"/>
                  </a:lnTo>
                  <a:lnTo>
                    <a:pt x="1034" y="154"/>
                  </a:lnTo>
                  <a:lnTo>
                    <a:pt x="1034" y="148"/>
                  </a:lnTo>
                  <a:lnTo>
                    <a:pt x="992" y="148"/>
                  </a:lnTo>
                  <a:lnTo>
                    <a:pt x="992" y="140"/>
                  </a:lnTo>
                  <a:lnTo>
                    <a:pt x="955" y="140"/>
                  </a:lnTo>
                  <a:lnTo>
                    <a:pt x="955" y="133"/>
                  </a:lnTo>
                  <a:lnTo>
                    <a:pt x="910" y="133"/>
                  </a:lnTo>
                  <a:lnTo>
                    <a:pt x="910" y="118"/>
                  </a:lnTo>
                  <a:lnTo>
                    <a:pt x="875" y="118"/>
                  </a:lnTo>
                  <a:lnTo>
                    <a:pt x="875" y="111"/>
                  </a:lnTo>
                  <a:lnTo>
                    <a:pt x="795" y="111"/>
                  </a:lnTo>
                  <a:lnTo>
                    <a:pt x="795" y="96"/>
                  </a:lnTo>
                  <a:lnTo>
                    <a:pt x="743" y="96"/>
                  </a:lnTo>
                  <a:lnTo>
                    <a:pt x="743" y="89"/>
                  </a:lnTo>
                  <a:lnTo>
                    <a:pt x="714" y="89"/>
                  </a:lnTo>
                  <a:lnTo>
                    <a:pt x="714" y="80"/>
                  </a:lnTo>
                  <a:lnTo>
                    <a:pt x="664" y="80"/>
                  </a:lnTo>
                  <a:lnTo>
                    <a:pt x="664" y="66"/>
                  </a:lnTo>
                  <a:lnTo>
                    <a:pt x="633" y="66"/>
                  </a:lnTo>
                  <a:lnTo>
                    <a:pt x="633" y="59"/>
                  </a:lnTo>
                  <a:lnTo>
                    <a:pt x="583" y="59"/>
                  </a:lnTo>
                  <a:lnTo>
                    <a:pt x="583" y="52"/>
                  </a:lnTo>
                  <a:lnTo>
                    <a:pt x="546" y="52"/>
                  </a:lnTo>
                  <a:lnTo>
                    <a:pt x="546" y="37"/>
                  </a:lnTo>
                  <a:lnTo>
                    <a:pt x="503" y="37"/>
                  </a:lnTo>
                  <a:lnTo>
                    <a:pt x="503" y="28"/>
                  </a:lnTo>
                  <a:lnTo>
                    <a:pt x="468" y="28"/>
                  </a:lnTo>
                  <a:lnTo>
                    <a:pt x="468" y="23"/>
                  </a:lnTo>
                  <a:lnTo>
                    <a:pt x="431" y="23"/>
                  </a:lnTo>
                  <a:lnTo>
                    <a:pt x="431" y="15"/>
                  </a:lnTo>
                  <a:lnTo>
                    <a:pt x="386" y="15"/>
                  </a:lnTo>
                  <a:lnTo>
                    <a:pt x="386" y="0"/>
                  </a:lnTo>
                  <a:lnTo>
                    <a:pt x="350" y="0"/>
                  </a:lnTo>
                  <a:close/>
                </a:path>
              </a:pathLst>
            </a:custGeom>
            <a:solidFill>
              <a:srgbClr val="0202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9" name="Google Shape;919;p10"/>
            <p:cNvSpPr/>
            <p:nvPr/>
          </p:nvSpPr>
          <p:spPr>
            <a:xfrm>
              <a:off x="3906" y="1907"/>
              <a:ext cx="225" cy="142"/>
            </a:xfrm>
            <a:custGeom>
              <a:avLst/>
              <a:gdLst/>
              <a:ahLst/>
              <a:cxnLst/>
              <a:rect l="l" t="t" r="r" b="b"/>
              <a:pathLst>
                <a:path w="2257" h="1851" extrusionOk="0">
                  <a:moveTo>
                    <a:pt x="269" y="0"/>
                  </a:moveTo>
                  <a:lnTo>
                    <a:pt x="269" y="28"/>
                  </a:lnTo>
                  <a:lnTo>
                    <a:pt x="261" y="28"/>
                  </a:lnTo>
                  <a:lnTo>
                    <a:pt x="261" y="59"/>
                  </a:lnTo>
                  <a:lnTo>
                    <a:pt x="255" y="59"/>
                  </a:lnTo>
                  <a:lnTo>
                    <a:pt x="255" y="89"/>
                  </a:lnTo>
                  <a:lnTo>
                    <a:pt x="246" y="89"/>
                  </a:lnTo>
                  <a:lnTo>
                    <a:pt x="246" y="111"/>
                  </a:lnTo>
                  <a:lnTo>
                    <a:pt x="233" y="111"/>
                  </a:lnTo>
                  <a:lnTo>
                    <a:pt x="233" y="133"/>
                  </a:lnTo>
                  <a:lnTo>
                    <a:pt x="224" y="133"/>
                  </a:lnTo>
                  <a:lnTo>
                    <a:pt x="224" y="184"/>
                  </a:lnTo>
                  <a:lnTo>
                    <a:pt x="211" y="184"/>
                  </a:lnTo>
                  <a:lnTo>
                    <a:pt x="211" y="208"/>
                  </a:lnTo>
                  <a:lnTo>
                    <a:pt x="204" y="208"/>
                  </a:lnTo>
                  <a:lnTo>
                    <a:pt x="204" y="228"/>
                  </a:lnTo>
                  <a:lnTo>
                    <a:pt x="187" y="228"/>
                  </a:lnTo>
                  <a:lnTo>
                    <a:pt x="187" y="272"/>
                  </a:lnTo>
                  <a:lnTo>
                    <a:pt x="174" y="272"/>
                  </a:lnTo>
                  <a:lnTo>
                    <a:pt x="174" y="310"/>
                  </a:lnTo>
                  <a:lnTo>
                    <a:pt x="168" y="310"/>
                  </a:lnTo>
                  <a:lnTo>
                    <a:pt x="168" y="332"/>
                  </a:lnTo>
                  <a:lnTo>
                    <a:pt x="152" y="332"/>
                  </a:lnTo>
                  <a:lnTo>
                    <a:pt x="152" y="375"/>
                  </a:lnTo>
                  <a:lnTo>
                    <a:pt x="137" y="375"/>
                  </a:lnTo>
                  <a:lnTo>
                    <a:pt x="137" y="406"/>
                  </a:lnTo>
                  <a:lnTo>
                    <a:pt x="131" y="406"/>
                  </a:lnTo>
                  <a:lnTo>
                    <a:pt x="131" y="435"/>
                  </a:lnTo>
                  <a:lnTo>
                    <a:pt x="115" y="435"/>
                  </a:lnTo>
                  <a:lnTo>
                    <a:pt x="115" y="472"/>
                  </a:lnTo>
                  <a:lnTo>
                    <a:pt x="100" y="472"/>
                  </a:lnTo>
                  <a:lnTo>
                    <a:pt x="100" y="509"/>
                  </a:lnTo>
                  <a:lnTo>
                    <a:pt x="95" y="509"/>
                  </a:lnTo>
                  <a:lnTo>
                    <a:pt x="95" y="531"/>
                  </a:lnTo>
                  <a:lnTo>
                    <a:pt x="87" y="531"/>
                  </a:lnTo>
                  <a:lnTo>
                    <a:pt x="87" y="545"/>
                  </a:lnTo>
                  <a:lnTo>
                    <a:pt x="72" y="545"/>
                  </a:lnTo>
                  <a:lnTo>
                    <a:pt x="72" y="576"/>
                  </a:lnTo>
                  <a:lnTo>
                    <a:pt x="65" y="576"/>
                  </a:lnTo>
                  <a:lnTo>
                    <a:pt x="65" y="605"/>
                  </a:lnTo>
                  <a:lnTo>
                    <a:pt x="58" y="605"/>
                  </a:lnTo>
                  <a:lnTo>
                    <a:pt x="58" y="628"/>
                  </a:lnTo>
                  <a:lnTo>
                    <a:pt x="50" y="628"/>
                  </a:lnTo>
                  <a:lnTo>
                    <a:pt x="50" y="650"/>
                  </a:lnTo>
                  <a:lnTo>
                    <a:pt x="36" y="650"/>
                  </a:lnTo>
                  <a:lnTo>
                    <a:pt x="36" y="670"/>
                  </a:lnTo>
                  <a:lnTo>
                    <a:pt x="28" y="670"/>
                  </a:lnTo>
                  <a:lnTo>
                    <a:pt x="28" y="708"/>
                  </a:lnTo>
                  <a:lnTo>
                    <a:pt x="22" y="708"/>
                  </a:lnTo>
                  <a:lnTo>
                    <a:pt x="22" y="723"/>
                  </a:lnTo>
                  <a:lnTo>
                    <a:pt x="13" y="723"/>
                  </a:lnTo>
                  <a:lnTo>
                    <a:pt x="13" y="753"/>
                  </a:lnTo>
                  <a:lnTo>
                    <a:pt x="0" y="753"/>
                  </a:lnTo>
                  <a:lnTo>
                    <a:pt x="0" y="1388"/>
                  </a:lnTo>
                  <a:lnTo>
                    <a:pt x="22" y="1388"/>
                  </a:lnTo>
                  <a:lnTo>
                    <a:pt x="22" y="1403"/>
                  </a:lnTo>
                  <a:lnTo>
                    <a:pt x="95" y="1403"/>
                  </a:lnTo>
                  <a:lnTo>
                    <a:pt x="95" y="1417"/>
                  </a:lnTo>
                  <a:lnTo>
                    <a:pt x="137" y="1417"/>
                  </a:lnTo>
                  <a:lnTo>
                    <a:pt x="137" y="1425"/>
                  </a:lnTo>
                  <a:lnTo>
                    <a:pt x="174" y="1425"/>
                  </a:lnTo>
                  <a:lnTo>
                    <a:pt x="174" y="1431"/>
                  </a:lnTo>
                  <a:lnTo>
                    <a:pt x="211" y="1431"/>
                  </a:lnTo>
                  <a:lnTo>
                    <a:pt x="211" y="1440"/>
                  </a:lnTo>
                  <a:lnTo>
                    <a:pt x="246" y="1440"/>
                  </a:lnTo>
                  <a:lnTo>
                    <a:pt x="246" y="1446"/>
                  </a:lnTo>
                  <a:lnTo>
                    <a:pt x="283" y="1446"/>
                  </a:lnTo>
                  <a:lnTo>
                    <a:pt x="283" y="1462"/>
                  </a:lnTo>
                  <a:lnTo>
                    <a:pt x="328" y="1462"/>
                  </a:lnTo>
                  <a:lnTo>
                    <a:pt x="328" y="1468"/>
                  </a:lnTo>
                  <a:lnTo>
                    <a:pt x="364" y="1468"/>
                  </a:lnTo>
                  <a:lnTo>
                    <a:pt x="364" y="1477"/>
                  </a:lnTo>
                  <a:lnTo>
                    <a:pt x="400" y="1477"/>
                  </a:lnTo>
                  <a:lnTo>
                    <a:pt x="400" y="1482"/>
                  </a:lnTo>
                  <a:lnTo>
                    <a:pt x="437" y="1482"/>
                  </a:lnTo>
                  <a:lnTo>
                    <a:pt x="437" y="1499"/>
                  </a:lnTo>
                  <a:lnTo>
                    <a:pt x="479" y="1499"/>
                  </a:lnTo>
                  <a:lnTo>
                    <a:pt x="479" y="1505"/>
                  </a:lnTo>
                  <a:lnTo>
                    <a:pt x="516" y="1505"/>
                  </a:lnTo>
                  <a:lnTo>
                    <a:pt x="516" y="1513"/>
                  </a:lnTo>
                  <a:lnTo>
                    <a:pt x="552" y="1513"/>
                  </a:lnTo>
                  <a:lnTo>
                    <a:pt x="552" y="1519"/>
                  </a:lnTo>
                  <a:lnTo>
                    <a:pt x="583" y="1519"/>
                  </a:lnTo>
                  <a:lnTo>
                    <a:pt x="583" y="1536"/>
                  </a:lnTo>
                  <a:lnTo>
                    <a:pt x="662" y="1536"/>
                  </a:lnTo>
                  <a:lnTo>
                    <a:pt x="662" y="1550"/>
                  </a:lnTo>
                  <a:lnTo>
                    <a:pt x="698" y="1550"/>
                  </a:lnTo>
                  <a:lnTo>
                    <a:pt x="698" y="1556"/>
                  </a:lnTo>
                  <a:lnTo>
                    <a:pt x="735" y="1556"/>
                  </a:lnTo>
                  <a:lnTo>
                    <a:pt x="735" y="1565"/>
                  </a:lnTo>
                  <a:lnTo>
                    <a:pt x="779" y="1565"/>
                  </a:lnTo>
                  <a:lnTo>
                    <a:pt x="779" y="1579"/>
                  </a:lnTo>
                  <a:lnTo>
                    <a:pt x="824" y="1579"/>
                  </a:lnTo>
                  <a:lnTo>
                    <a:pt x="824" y="1587"/>
                  </a:lnTo>
                  <a:lnTo>
                    <a:pt x="860" y="1587"/>
                  </a:lnTo>
                  <a:lnTo>
                    <a:pt x="860" y="1594"/>
                  </a:lnTo>
                  <a:lnTo>
                    <a:pt x="897" y="1594"/>
                  </a:lnTo>
                  <a:lnTo>
                    <a:pt x="897" y="1601"/>
                  </a:lnTo>
                  <a:lnTo>
                    <a:pt x="933" y="1601"/>
                  </a:lnTo>
                  <a:lnTo>
                    <a:pt x="933" y="1616"/>
                  </a:lnTo>
                  <a:lnTo>
                    <a:pt x="975" y="1616"/>
                  </a:lnTo>
                  <a:lnTo>
                    <a:pt x="975" y="1624"/>
                  </a:lnTo>
                  <a:lnTo>
                    <a:pt x="1012" y="1624"/>
                  </a:lnTo>
                  <a:lnTo>
                    <a:pt x="1012" y="1638"/>
                  </a:lnTo>
                  <a:lnTo>
                    <a:pt x="1085" y="1638"/>
                  </a:lnTo>
                  <a:lnTo>
                    <a:pt x="1085" y="1647"/>
                  </a:lnTo>
                  <a:lnTo>
                    <a:pt x="1114" y="1647"/>
                  </a:lnTo>
                  <a:lnTo>
                    <a:pt x="1114" y="1653"/>
                  </a:lnTo>
                  <a:lnTo>
                    <a:pt x="1166" y="1653"/>
                  </a:lnTo>
                  <a:lnTo>
                    <a:pt x="1166" y="1667"/>
                  </a:lnTo>
                  <a:lnTo>
                    <a:pt x="1203" y="1667"/>
                  </a:lnTo>
                  <a:lnTo>
                    <a:pt x="1203" y="1675"/>
                  </a:lnTo>
                  <a:lnTo>
                    <a:pt x="1231" y="1675"/>
                  </a:lnTo>
                  <a:lnTo>
                    <a:pt x="1231" y="1684"/>
                  </a:lnTo>
                  <a:lnTo>
                    <a:pt x="1267" y="1684"/>
                  </a:lnTo>
                  <a:lnTo>
                    <a:pt x="1267" y="1698"/>
                  </a:lnTo>
                  <a:lnTo>
                    <a:pt x="1318" y="1698"/>
                  </a:lnTo>
                  <a:lnTo>
                    <a:pt x="1318" y="1704"/>
                  </a:lnTo>
                  <a:lnTo>
                    <a:pt x="1349" y="1704"/>
                  </a:lnTo>
                  <a:lnTo>
                    <a:pt x="1349" y="1712"/>
                  </a:lnTo>
                  <a:lnTo>
                    <a:pt x="1384" y="1712"/>
                  </a:lnTo>
                  <a:lnTo>
                    <a:pt x="1384" y="1720"/>
                  </a:lnTo>
                  <a:lnTo>
                    <a:pt x="1421" y="1720"/>
                  </a:lnTo>
                  <a:lnTo>
                    <a:pt x="1421" y="1735"/>
                  </a:lnTo>
                  <a:lnTo>
                    <a:pt x="1464" y="1735"/>
                  </a:lnTo>
                  <a:lnTo>
                    <a:pt x="1464" y="1741"/>
                  </a:lnTo>
                  <a:lnTo>
                    <a:pt x="1500" y="1741"/>
                  </a:lnTo>
                  <a:lnTo>
                    <a:pt x="1500" y="1757"/>
                  </a:lnTo>
                  <a:lnTo>
                    <a:pt x="1573" y="1757"/>
                  </a:lnTo>
                  <a:lnTo>
                    <a:pt x="1573" y="1763"/>
                  </a:lnTo>
                  <a:lnTo>
                    <a:pt x="1617" y="1763"/>
                  </a:lnTo>
                  <a:lnTo>
                    <a:pt x="1617" y="1772"/>
                  </a:lnTo>
                  <a:lnTo>
                    <a:pt x="1654" y="1772"/>
                  </a:lnTo>
                  <a:lnTo>
                    <a:pt x="1654" y="1786"/>
                  </a:lnTo>
                  <a:lnTo>
                    <a:pt x="1691" y="1786"/>
                  </a:lnTo>
                  <a:lnTo>
                    <a:pt x="1691" y="1794"/>
                  </a:lnTo>
                  <a:lnTo>
                    <a:pt x="1732" y="1794"/>
                  </a:lnTo>
                  <a:lnTo>
                    <a:pt x="1732" y="1800"/>
                  </a:lnTo>
                  <a:lnTo>
                    <a:pt x="1769" y="1800"/>
                  </a:lnTo>
                  <a:lnTo>
                    <a:pt x="1769" y="1814"/>
                  </a:lnTo>
                  <a:lnTo>
                    <a:pt x="1806" y="1814"/>
                  </a:lnTo>
                  <a:lnTo>
                    <a:pt x="1806" y="1823"/>
                  </a:lnTo>
                  <a:lnTo>
                    <a:pt x="1850" y="1823"/>
                  </a:lnTo>
                  <a:lnTo>
                    <a:pt x="1850" y="1829"/>
                  </a:lnTo>
                  <a:lnTo>
                    <a:pt x="1887" y="1829"/>
                  </a:lnTo>
                  <a:lnTo>
                    <a:pt x="1887" y="1845"/>
                  </a:lnTo>
                  <a:lnTo>
                    <a:pt x="1915" y="1845"/>
                  </a:lnTo>
                  <a:lnTo>
                    <a:pt x="1915" y="1851"/>
                  </a:lnTo>
                  <a:lnTo>
                    <a:pt x="1967" y="1851"/>
                  </a:lnTo>
                  <a:lnTo>
                    <a:pt x="1967" y="1845"/>
                  </a:lnTo>
                  <a:lnTo>
                    <a:pt x="1974" y="1845"/>
                  </a:lnTo>
                  <a:lnTo>
                    <a:pt x="1974" y="1800"/>
                  </a:lnTo>
                  <a:lnTo>
                    <a:pt x="1982" y="1800"/>
                  </a:lnTo>
                  <a:lnTo>
                    <a:pt x="1982" y="1772"/>
                  </a:lnTo>
                  <a:lnTo>
                    <a:pt x="1987" y="1772"/>
                  </a:lnTo>
                  <a:lnTo>
                    <a:pt x="1987" y="1757"/>
                  </a:lnTo>
                  <a:lnTo>
                    <a:pt x="2004" y="1757"/>
                  </a:lnTo>
                  <a:lnTo>
                    <a:pt x="2004" y="1712"/>
                  </a:lnTo>
                  <a:lnTo>
                    <a:pt x="2010" y="1712"/>
                  </a:lnTo>
                  <a:lnTo>
                    <a:pt x="2010" y="1684"/>
                  </a:lnTo>
                  <a:lnTo>
                    <a:pt x="2024" y="1684"/>
                  </a:lnTo>
                  <a:lnTo>
                    <a:pt x="2024" y="1667"/>
                  </a:lnTo>
                  <a:lnTo>
                    <a:pt x="2032" y="1667"/>
                  </a:lnTo>
                  <a:lnTo>
                    <a:pt x="2032" y="1638"/>
                  </a:lnTo>
                  <a:lnTo>
                    <a:pt x="2041" y="1638"/>
                  </a:lnTo>
                  <a:lnTo>
                    <a:pt x="2041" y="1624"/>
                  </a:lnTo>
                  <a:lnTo>
                    <a:pt x="2046" y="1624"/>
                  </a:lnTo>
                  <a:lnTo>
                    <a:pt x="2046" y="1587"/>
                  </a:lnTo>
                  <a:lnTo>
                    <a:pt x="2061" y="1587"/>
                  </a:lnTo>
                  <a:lnTo>
                    <a:pt x="2061" y="1565"/>
                  </a:lnTo>
                  <a:lnTo>
                    <a:pt x="2069" y="1565"/>
                  </a:lnTo>
                  <a:lnTo>
                    <a:pt x="2069" y="1536"/>
                  </a:lnTo>
                  <a:lnTo>
                    <a:pt x="2083" y="1536"/>
                  </a:lnTo>
                  <a:lnTo>
                    <a:pt x="2083" y="1482"/>
                  </a:lnTo>
                  <a:lnTo>
                    <a:pt x="2097" y="1482"/>
                  </a:lnTo>
                  <a:lnTo>
                    <a:pt x="2097" y="1468"/>
                  </a:lnTo>
                  <a:lnTo>
                    <a:pt x="2105" y="1468"/>
                  </a:lnTo>
                  <a:lnTo>
                    <a:pt x="2105" y="1440"/>
                  </a:lnTo>
                  <a:lnTo>
                    <a:pt x="2113" y="1440"/>
                  </a:lnTo>
                  <a:lnTo>
                    <a:pt x="2113" y="1425"/>
                  </a:lnTo>
                  <a:lnTo>
                    <a:pt x="2119" y="1425"/>
                  </a:lnTo>
                  <a:lnTo>
                    <a:pt x="2119" y="1403"/>
                  </a:lnTo>
                  <a:lnTo>
                    <a:pt x="2133" y="1403"/>
                  </a:lnTo>
                  <a:lnTo>
                    <a:pt x="2133" y="1380"/>
                  </a:lnTo>
                  <a:lnTo>
                    <a:pt x="2142" y="1380"/>
                  </a:lnTo>
                  <a:lnTo>
                    <a:pt x="2142" y="1357"/>
                  </a:lnTo>
                  <a:lnTo>
                    <a:pt x="2148" y="1357"/>
                  </a:lnTo>
                  <a:lnTo>
                    <a:pt x="2148" y="1321"/>
                  </a:lnTo>
                  <a:lnTo>
                    <a:pt x="2164" y="1321"/>
                  </a:lnTo>
                  <a:lnTo>
                    <a:pt x="2164" y="1297"/>
                  </a:lnTo>
                  <a:lnTo>
                    <a:pt x="2170" y="1297"/>
                  </a:lnTo>
                  <a:lnTo>
                    <a:pt x="2170" y="1261"/>
                  </a:lnTo>
                  <a:lnTo>
                    <a:pt x="2178" y="1261"/>
                  </a:lnTo>
                  <a:lnTo>
                    <a:pt x="2178" y="1240"/>
                  </a:lnTo>
                  <a:lnTo>
                    <a:pt x="2185" y="1240"/>
                  </a:lnTo>
                  <a:lnTo>
                    <a:pt x="2185" y="1224"/>
                  </a:lnTo>
                  <a:lnTo>
                    <a:pt x="2200" y="1224"/>
                  </a:lnTo>
                  <a:lnTo>
                    <a:pt x="2200" y="1196"/>
                  </a:lnTo>
                  <a:lnTo>
                    <a:pt x="2207" y="1196"/>
                  </a:lnTo>
                  <a:lnTo>
                    <a:pt x="2207" y="1181"/>
                  </a:lnTo>
                  <a:lnTo>
                    <a:pt x="2215" y="1181"/>
                  </a:lnTo>
                  <a:lnTo>
                    <a:pt x="2215" y="1145"/>
                  </a:lnTo>
                  <a:lnTo>
                    <a:pt x="2220" y="1145"/>
                  </a:lnTo>
                  <a:lnTo>
                    <a:pt x="2220" y="1121"/>
                  </a:lnTo>
                  <a:lnTo>
                    <a:pt x="2229" y="1121"/>
                  </a:lnTo>
                  <a:lnTo>
                    <a:pt x="2229" y="1108"/>
                  </a:lnTo>
                  <a:lnTo>
                    <a:pt x="2237" y="1108"/>
                  </a:lnTo>
                  <a:lnTo>
                    <a:pt x="2237" y="1077"/>
                  </a:lnTo>
                  <a:lnTo>
                    <a:pt x="2243" y="1077"/>
                  </a:lnTo>
                  <a:lnTo>
                    <a:pt x="2243" y="1048"/>
                  </a:lnTo>
                  <a:lnTo>
                    <a:pt x="2257" y="1048"/>
                  </a:lnTo>
                  <a:lnTo>
                    <a:pt x="2257" y="450"/>
                  </a:lnTo>
                  <a:lnTo>
                    <a:pt x="2237" y="450"/>
                  </a:lnTo>
                  <a:lnTo>
                    <a:pt x="2237" y="435"/>
                  </a:lnTo>
                  <a:lnTo>
                    <a:pt x="2164" y="435"/>
                  </a:lnTo>
                  <a:lnTo>
                    <a:pt x="2164" y="421"/>
                  </a:lnTo>
                  <a:lnTo>
                    <a:pt x="2119" y="421"/>
                  </a:lnTo>
                  <a:lnTo>
                    <a:pt x="2119" y="413"/>
                  </a:lnTo>
                  <a:lnTo>
                    <a:pt x="2083" y="413"/>
                  </a:lnTo>
                  <a:lnTo>
                    <a:pt x="2083" y="406"/>
                  </a:lnTo>
                  <a:lnTo>
                    <a:pt x="2041" y="406"/>
                  </a:lnTo>
                  <a:lnTo>
                    <a:pt x="2041" y="391"/>
                  </a:lnTo>
                  <a:lnTo>
                    <a:pt x="2004" y="391"/>
                  </a:lnTo>
                  <a:lnTo>
                    <a:pt x="2004" y="384"/>
                  </a:lnTo>
                  <a:lnTo>
                    <a:pt x="1967" y="384"/>
                  </a:lnTo>
                  <a:lnTo>
                    <a:pt x="1967" y="375"/>
                  </a:lnTo>
                  <a:lnTo>
                    <a:pt x="1915" y="375"/>
                  </a:lnTo>
                  <a:lnTo>
                    <a:pt x="1915" y="369"/>
                  </a:lnTo>
                  <a:lnTo>
                    <a:pt x="1887" y="369"/>
                  </a:lnTo>
                  <a:lnTo>
                    <a:pt x="1887" y="355"/>
                  </a:lnTo>
                  <a:lnTo>
                    <a:pt x="1836" y="355"/>
                  </a:lnTo>
                  <a:lnTo>
                    <a:pt x="1836" y="347"/>
                  </a:lnTo>
                  <a:lnTo>
                    <a:pt x="1800" y="347"/>
                  </a:lnTo>
                  <a:lnTo>
                    <a:pt x="1800" y="338"/>
                  </a:lnTo>
                  <a:lnTo>
                    <a:pt x="1754" y="338"/>
                  </a:lnTo>
                  <a:lnTo>
                    <a:pt x="1754" y="332"/>
                  </a:lnTo>
                  <a:lnTo>
                    <a:pt x="1719" y="332"/>
                  </a:lnTo>
                  <a:lnTo>
                    <a:pt x="1719" y="324"/>
                  </a:lnTo>
                  <a:lnTo>
                    <a:pt x="1676" y="324"/>
                  </a:lnTo>
                  <a:lnTo>
                    <a:pt x="1676" y="318"/>
                  </a:lnTo>
                  <a:lnTo>
                    <a:pt x="1639" y="318"/>
                  </a:lnTo>
                  <a:lnTo>
                    <a:pt x="1639" y="310"/>
                  </a:lnTo>
                  <a:lnTo>
                    <a:pt x="1595" y="310"/>
                  </a:lnTo>
                  <a:lnTo>
                    <a:pt x="1595" y="296"/>
                  </a:lnTo>
                  <a:lnTo>
                    <a:pt x="1558" y="296"/>
                  </a:lnTo>
                  <a:lnTo>
                    <a:pt x="1558" y="287"/>
                  </a:lnTo>
                  <a:lnTo>
                    <a:pt x="1514" y="287"/>
                  </a:lnTo>
                  <a:lnTo>
                    <a:pt x="1514" y="272"/>
                  </a:lnTo>
                  <a:lnTo>
                    <a:pt x="1436" y="272"/>
                  </a:lnTo>
                  <a:lnTo>
                    <a:pt x="1436" y="259"/>
                  </a:lnTo>
                  <a:lnTo>
                    <a:pt x="1399" y="259"/>
                  </a:lnTo>
                  <a:lnTo>
                    <a:pt x="1399" y="250"/>
                  </a:lnTo>
                  <a:lnTo>
                    <a:pt x="1362" y="250"/>
                  </a:lnTo>
                  <a:lnTo>
                    <a:pt x="1362" y="236"/>
                  </a:lnTo>
                  <a:lnTo>
                    <a:pt x="1318" y="236"/>
                  </a:lnTo>
                  <a:lnTo>
                    <a:pt x="1318" y="228"/>
                  </a:lnTo>
                  <a:lnTo>
                    <a:pt x="1281" y="228"/>
                  </a:lnTo>
                  <a:lnTo>
                    <a:pt x="1281" y="222"/>
                  </a:lnTo>
                  <a:lnTo>
                    <a:pt x="1231" y="222"/>
                  </a:lnTo>
                  <a:lnTo>
                    <a:pt x="1231" y="213"/>
                  </a:lnTo>
                  <a:lnTo>
                    <a:pt x="1203" y="213"/>
                  </a:lnTo>
                  <a:lnTo>
                    <a:pt x="1203" y="208"/>
                  </a:lnTo>
                  <a:lnTo>
                    <a:pt x="1149" y="208"/>
                  </a:lnTo>
                  <a:lnTo>
                    <a:pt x="1149" y="199"/>
                  </a:lnTo>
                  <a:lnTo>
                    <a:pt x="1114" y="199"/>
                  </a:lnTo>
                  <a:lnTo>
                    <a:pt x="1114" y="184"/>
                  </a:lnTo>
                  <a:lnTo>
                    <a:pt x="1071" y="184"/>
                  </a:lnTo>
                  <a:lnTo>
                    <a:pt x="1071" y="177"/>
                  </a:lnTo>
                  <a:lnTo>
                    <a:pt x="1034" y="177"/>
                  </a:lnTo>
                  <a:lnTo>
                    <a:pt x="1034" y="171"/>
                  </a:lnTo>
                  <a:lnTo>
                    <a:pt x="990" y="171"/>
                  </a:lnTo>
                  <a:lnTo>
                    <a:pt x="990" y="154"/>
                  </a:lnTo>
                  <a:lnTo>
                    <a:pt x="953" y="154"/>
                  </a:lnTo>
                  <a:lnTo>
                    <a:pt x="953" y="148"/>
                  </a:lnTo>
                  <a:lnTo>
                    <a:pt x="911" y="148"/>
                  </a:lnTo>
                  <a:lnTo>
                    <a:pt x="911" y="140"/>
                  </a:lnTo>
                  <a:lnTo>
                    <a:pt x="874" y="140"/>
                  </a:lnTo>
                  <a:lnTo>
                    <a:pt x="874" y="133"/>
                  </a:lnTo>
                  <a:lnTo>
                    <a:pt x="829" y="133"/>
                  </a:lnTo>
                  <a:lnTo>
                    <a:pt x="829" y="118"/>
                  </a:lnTo>
                  <a:lnTo>
                    <a:pt x="794" y="118"/>
                  </a:lnTo>
                  <a:lnTo>
                    <a:pt x="794" y="111"/>
                  </a:lnTo>
                  <a:lnTo>
                    <a:pt x="714" y="111"/>
                  </a:lnTo>
                  <a:lnTo>
                    <a:pt x="714" y="96"/>
                  </a:lnTo>
                  <a:lnTo>
                    <a:pt x="662" y="96"/>
                  </a:lnTo>
                  <a:lnTo>
                    <a:pt x="662" y="89"/>
                  </a:lnTo>
                  <a:lnTo>
                    <a:pt x="633" y="89"/>
                  </a:lnTo>
                  <a:lnTo>
                    <a:pt x="633" y="80"/>
                  </a:lnTo>
                  <a:lnTo>
                    <a:pt x="583" y="80"/>
                  </a:lnTo>
                  <a:lnTo>
                    <a:pt x="583" y="66"/>
                  </a:lnTo>
                  <a:lnTo>
                    <a:pt x="552" y="66"/>
                  </a:lnTo>
                  <a:lnTo>
                    <a:pt x="552" y="59"/>
                  </a:lnTo>
                  <a:lnTo>
                    <a:pt x="502" y="59"/>
                  </a:lnTo>
                  <a:lnTo>
                    <a:pt x="502" y="52"/>
                  </a:lnTo>
                  <a:lnTo>
                    <a:pt x="465" y="52"/>
                  </a:lnTo>
                  <a:lnTo>
                    <a:pt x="465" y="37"/>
                  </a:lnTo>
                  <a:lnTo>
                    <a:pt x="422" y="37"/>
                  </a:lnTo>
                  <a:lnTo>
                    <a:pt x="422" y="28"/>
                  </a:lnTo>
                  <a:lnTo>
                    <a:pt x="387" y="28"/>
                  </a:lnTo>
                  <a:lnTo>
                    <a:pt x="387" y="23"/>
                  </a:lnTo>
                  <a:lnTo>
                    <a:pt x="350" y="23"/>
                  </a:lnTo>
                  <a:lnTo>
                    <a:pt x="350" y="15"/>
                  </a:lnTo>
                  <a:lnTo>
                    <a:pt x="305" y="15"/>
                  </a:lnTo>
                  <a:lnTo>
                    <a:pt x="305" y="0"/>
                  </a:lnTo>
                  <a:lnTo>
                    <a:pt x="269" y="0"/>
                  </a:lnTo>
                  <a:close/>
                </a:path>
              </a:pathLst>
            </a:custGeom>
            <a:solidFill>
              <a:srgbClr val="0202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0" name="Google Shape;920;p10"/>
            <p:cNvSpPr/>
            <p:nvPr/>
          </p:nvSpPr>
          <p:spPr>
            <a:xfrm>
              <a:off x="3912" y="1907"/>
              <a:ext cx="212" cy="142"/>
            </a:xfrm>
            <a:custGeom>
              <a:avLst/>
              <a:gdLst/>
              <a:ahLst/>
              <a:cxnLst/>
              <a:rect l="l" t="t" r="r" b="b"/>
              <a:pathLst>
                <a:path w="2127" h="1851" extrusionOk="0">
                  <a:moveTo>
                    <a:pt x="211" y="0"/>
                  </a:moveTo>
                  <a:lnTo>
                    <a:pt x="211" y="28"/>
                  </a:lnTo>
                  <a:lnTo>
                    <a:pt x="203" y="28"/>
                  </a:lnTo>
                  <a:lnTo>
                    <a:pt x="203" y="59"/>
                  </a:lnTo>
                  <a:lnTo>
                    <a:pt x="197" y="59"/>
                  </a:lnTo>
                  <a:lnTo>
                    <a:pt x="197" y="89"/>
                  </a:lnTo>
                  <a:lnTo>
                    <a:pt x="188" y="89"/>
                  </a:lnTo>
                  <a:lnTo>
                    <a:pt x="188" y="111"/>
                  </a:lnTo>
                  <a:lnTo>
                    <a:pt x="175" y="111"/>
                  </a:lnTo>
                  <a:lnTo>
                    <a:pt x="175" y="133"/>
                  </a:lnTo>
                  <a:lnTo>
                    <a:pt x="166" y="133"/>
                  </a:lnTo>
                  <a:lnTo>
                    <a:pt x="166" y="184"/>
                  </a:lnTo>
                  <a:lnTo>
                    <a:pt x="153" y="184"/>
                  </a:lnTo>
                  <a:lnTo>
                    <a:pt x="153" y="208"/>
                  </a:lnTo>
                  <a:lnTo>
                    <a:pt x="146" y="208"/>
                  </a:lnTo>
                  <a:lnTo>
                    <a:pt x="146" y="228"/>
                  </a:lnTo>
                  <a:lnTo>
                    <a:pt x="129" y="228"/>
                  </a:lnTo>
                  <a:lnTo>
                    <a:pt x="129" y="272"/>
                  </a:lnTo>
                  <a:lnTo>
                    <a:pt x="116" y="272"/>
                  </a:lnTo>
                  <a:lnTo>
                    <a:pt x="116" y="310"/>
                  </a:lnTo>
                  <a:lnTo>
                    <a:pt x="110" y="310"/>
                  </a:lnTo>
                  <a:lnTo>
                    <a:pt x="110" y="332"/>
                  </a:lnTo>
                  <a:lnTo>
                    <a:pt x="94" y="332"/>
                  </a:lnTo>
                  <a:lnTo>
                    <a:pt x="94" y="375"/>
                  </a:lnTo>
                  <a:lnTo>
                    <a:pt x="79" y="375"/>
                  </a:lnTo>
                  <a:lnTo>
                    <a:pt x="79" y="406"/>
                  </a:lnTo>
                  <a:lnTo>
                    <a:pt x="73" y="406"/>
                  </a:lnTo>
                  <a:lnTo>
                    <a:pt x="73" y="435"/>
                  </a:lnTo>
                  <a:lnTo>
                    <a:pt x="57" y="435"/>
                  </a:lnTo>
                  <a:lnTo>
                    <a:pt x="57" y="472"/>
                  </a:lnTo>
                  <a:lnTo>
                    <a:pt x="42" y="472"/>
                  </a:lnTo>
                  <a:lnTo>
                    <a:pt x="42" y="509"/>
                  </a:lnTo>
                  <a:lnTo>
                    <a:pt x="37" y="509"/>
                  </a:lnTo>
                  <a:lnTo>
                    <a:pt x="37" y="531"/>
                  </a:lnTo>
                  <a:lnTo>
                    <a:pt x="29" y="531"/>
                  </a:lnTo>
                  <a:lnTo>
                    <a:pt x="29" y="545"/>
                  </a:lnTo>
                  <a:lnTo>
                    <a:pt x="14" y="545"/>
                  </a:lnTo>
                  <a:lnTo>
                    <a:pt x="14" y="576"/>
                  </a:lnTo>
                  <a:lnTo>
                    <a:pt x="7" y="576"/>
                  </a:lnTo>
                  <a:lnTo>
                    <a:pt x="7" y="605"/>
                  </a:lnTo>
                  <a:lnTo>
                    <a:pt x="0" y="605"/>
                  </a:lnTo>
                  <a:lnTo>
                    <a:pt x="0" y="1403"/>
                  </a:lnTo>
                  <a:lnTo>
                    <a:pt x="37" y="1403"/>
                  </a:lnTo>
                  <a:lnTo>
                    <a:pt x="37" y="1417"/>
                  </a:lnTo>
                  <a:lnTo>
                    <a:pt x="79" y="1417"/>
                  </a:lnTo>
                  <a:lnTo>
                    <a:pt x="79" y="1425"/>
                  </a:lnTo>
                  <a:lnTo>
                    <a:pt x="116" y="1425"/>
                  </a:lnTo>
                  <a:lnTo>
                    <a:pt x="116" y="1431"/>
                  </a:lnTo>
                  <a:lnTo>
                    <a:pt x="153" y="1431"/>
                  </a:lnTo>
                  <a:lnTo>
                    <a:pt x="153" y="1440"/>
                  </a:lnTo>
                  <a:lnTo>
                    <a:pt x="188" y="1440"/>
                  </a:lnTo>
                  <a:lnTo>
                    <a:pt x="188" y="1446"/>
                  </a:lnTo>
                  <a:lnTo>
                    <a:pt x="225" y="1446"/>
                  </a:lnTo>
                  <a:lnTo>
                    <a:pt x="225" y="1462"/>
                  </a:lnTo>
                  <a:lnTo>
                    <a:pt x="270" y="1462"/>
                  </a:lnTo>
                  <a:lnTo>
                    <a:pt x="270" y="1468"/>
                  </a:lnTo>
                  <a:lnTo>
                    <a:pt x="306" y="1468"/>
                  </a:lnTo>
                  <a:lnTo>
                    <a:pt x="306" y="1477"/>
                  </a:lnTo>
                  <a:lnTo>
                    <a:pt x="342" y="1477"/>
                  </a:lnTo>
                  <a:lnTo>
                    <a:pt x="342" y="1482"/>
                  </a:lnTo>
                  <a:lnTo>
                    <a:pt x="379" y="1482"/>
                  </a:lnTo>
                  <a:lnTo>
                    <a:pt x="379" y="1499"/>
                  </a:lnTo>
                  <a:lnTo>
                    <a:pt x="421" y="1499"/>
                  </a:lnTo>
                  <a:lnTo>
                    <a:pt x="421" y="1505"/>
                  </a:lnTo>
                  <a:lnTo>
                    <a:pt x="458" y="1505"/>
                  </a:lnTo>
                  <a:lnTo>
                    <a:pt x="458" y="1513"/>
                  </a:lnTo>
                  <a:lnTo>
                    <a:pt x="494" y="1513"/>
                  </a:lnTo>
                  <a:lnTo>
                    <a:pt x="494" y="1519"/>
                  </a:lnTo>
                  <a:lnTo>
                    <a:pt x="525" y="1519"/>
                  </a:lnTo>
                  <a:lnTo>
                    <a:pt x="525" y="1536"/>
                  </a:lnTo>
                  <a:lnTo>
                    <a:pt x="604" y="1536"/>
                  </a:lnTo>
                  <a:lnTo>
                    <a:pt x="604" y="1550"/>
                  </a:lnTo>
                  <a:lnTo>
                    <a:pt x="640" y="1550"/>
                  </a:lnTo>
                  <a:lnTo>
                    <a:pt x="640" y="1556"/>
                  </a:lnTo>
                  <a:lnTo>
                    <a:pt x="677" y="1556"/>
                  </a:lnTo>
                  <a:lnTo>
                    <a:pt x="677" y="1565"/>
                  </a:lnTo>
                  <a:lnTo>
                    <a:pt x="721" y="1565"/>
                  </a:lnTo>
                  <a:lnTo>
                    <a:pt x="721" y="1579"/>
                  </a:lnTo>
                  <a:lnTo>
                    <a:pt x="766" y="1579"/>
                  </a:lnTo>
                  <a:lnTo>
                    <a:pt x="766" y="1587"/>
                  </a:lnTo>
                  <a:lnTo>
                    <a:pt x="802" y="1587"/>
                  </a:lnTo>
                  <a:lnTo>
                    <a:pt x="802" y="1594"/>
                  </a:lnTo>
                  <a:lnTo>
                    <a:pt x="839" y="1594"/>
                  </a:lnTo>
                  <a:lnTo>
                    <a:pt x="839" y="1601"/>
                  </a:lnTo>
                  <a:lnTo>
                    <a:pt x="875" y="1601"/>
                  </a:lnTo>
                  <a:lnTo>
                    <a:pt x="875" y="1616"/>
                  </a:lnTo>
                  <a:lnTo>
                    <a:pt x="917" y="1616"/>
                  </a:lnTo>
                  <a:lnTo>
                    <a:pt x="917" y="1624"/>
                  </a:lnTo>
                  <a:lnTo>
                    <a:pt x="954" y="1624"/>
                  </a:lnTo>
                  <a:lnTo>
                    <a:pt x="954" y="1638"/>
                  </a:lnTo>
                  <a:lnTo>
                    <a:pt x="1027" y="1638"/>
                  </a:lnTo>
                  <a:lnTo>
                    <a:pt x="1027" y="1647"/>
                  </a:lnTo>
                  <a:lnTo>
                    <a:pt x="1056" y="1647"/>
                  </a:lnTo>
                  <a:lnTo>
                    <a:pt x="1056" y="1653"/>
                  </a:lnTo>
                  <a:lnTo>
                    <a:pt x="1108" y="1653"/>
                  </a:lnTo>
                  <a:lnTo>
                    <a:pt x="1108" y="1667"/>
                  </a:lnTo>
                  <a:lnTo>
                    <a:pt x="1145" y="1667"/>
                  </a:lnTo>
                  <a:lnTo>
                    <a:pt x="1145" y="1675"/>
                  </a:lnTo>
                  <a:lnTo>
                    <a:pt x="1173" y="1675"/>
                  </a:lnTo>
                  <a:lnTo>
                    <a:pt x="1173" y="1684"/>
                  </a:lnTo>
                  <a:lnTo>
                    <a:pt x="1209" y="1684"/>
                  </a:lnTo>
                  <a:lnTo>
                    <a:pt x="1209" y="1698"/>
                  </a:lnTo>
                  <a:lnTo>
                    <a:pt x="1260" y="1698"/>
                  </a:lnTo>
                  <a:lnTo>
                    <a:pt x="1260" y="1704"/>
                  </a:lnTo>
                  <a:lnTo>
                    <a:pt x="1291" y="1704"/>
                  </a:lnTo>
                  <a:lnTo>
                    <a:pt x="1291" y="1712"/>
                  </a:lnTo>
                  <a:lnTo>
                    <a:pt x="1326" y="1712"/>
                  </a:lnTo>
                  <a:lnTo>
                    <a:pt x="1326" y="1720"/>
                  </a:lnTo>
                  <a:lnTo>
                    <a:pt x="1363" y="1720"/>
                  </a:lnTo>
                  <a:lnTo>
                    <a:pt x="1363" y="1735"/>
                  </a:lnTo>
                  <a:lnTo>
                    <a:pt x="1406" y="1735"/>
                  </a:lnTo>
                  <a:lnTo>
                    <a:pt x="1406" y="1741"/>
                  </a:lnTo>
                  <a:lnTo>
                    <a:pt x="1442" y="1741"/>
                  </a:lnTo>
                  <a:lnTo>
                    <a:pt x="1442" y="1757"/>
                  </a:lnTo>
                  <a:lnTo>
                    <a:pt x="1515" y="1757"/>
                  </a:lnTo>
                  <a:lnTo>
                    <a:pt x="1515" y="1763"/>
                  </a:lnTo>
                  <a:lnTo>
                    <a:pt x="1559" y="1763"/>
                  </a:lnTo>
                  <a:lnTo>
                    <a:pt x="1559" y="1772"/>
                  </a:lnTo>
                  <a:lnTo>
                    <a:pt x="1596" y="1772"/>
                  </a:lnTo>
                  <a:lnTo>
                    <a:pt x="1596" y="1786"/>
                  </a:lnTo>
                  <a:lnTo>
                    <a:pt x="1633" y="1786"/>
                  </a:lnTo>
                  <a:lnTo>
                    <a:pt x="1633" y="1794"/>
                  </a:lnTo>
                  <a:lnTo>
                    <a:pt x="1674" y="1794"/>
                  </a:lnTo>
                  <a:lnTo>
                    <a:pt x="1674" y="1800"/>
                  </a:lnTo>
                  <a:lnTo>
                    <a:pt x="1711" y="1800"/>
                  </a:lnTo>
                  <a:lnTo>
                    <a:pt x="1711" y="1814"/>
                  </a:lnTo>
                  <a:lnTo>
                    <a:pt x="1748" y="1814"/>
                  </a:lnTo>
                  <a:lnTo>
                    <a:pt x="1748" y="1823"/>
                  </a:lnTo>
                  <a:lnTo>
                    <a:pt x="1792" y="1823"/>
                  </a:lnTo>
                  <a:lnTo>
                    <a:pt x="1792" y="1829"/>
                  </a:lnTo>
                  <a:lnTo>
                    <a:pt x="1829" y="1829"/>
                  </a:lnTo>
                  <a:lnTo>
                    <a:pt x="1829" y="1845"/>
                  </a:lnTo>
                  <a:lnTo>
                    <a:pt x="1857" y="1845"/>
                  </a:lnTo>
                  <a:lnTo>
                    <a:pt x="1857" y="1851"/>
                  </a:lnTo>
                  <a:lnTo>
                    <a:pt x="1909" y="1851"/>
                  </a:lnTo>
                  <a:lnTo>
                    <a:pt x="1909" y="1845"/>
                  </a:lnTo>
                  <a:lnTo>
                    <a:pt x="1916" y="1845"/>
                  </a:lnTo>
                  <a:lnTo>
                    <a:pt x="1916" y="1800"/>
                  </a:lnTo>
                  <a:lnTo>
                    <a:pt x="1924" y="1800"/>
                  </a:lnTo>
                  <a:lnTo>
                    <a:pt x="1924" y="1772"/>
                  </a:lnTo>
                  <a:lnTo>
                    <a:pt x="1929" y="1772"/>
                  </a:lnTo>
                  <a:lnTo>
                    <a:pt x="1929" y="1757"/>
                  </a:lnTo>
                  <a:lnTo>
                    <a:pt x="1946" y="1757"/>
                  </a:lnTo>
                  <a:lnTo>
                    <a:pt x="1946" y="1712"/>
                  </a:lnTo>
                  <a:lnTo>
                    <a:pt x="1952" y="1712"/>
                  </a:lnTo>
                  <a:lnTo>
                    <a:pt x="1952" y="1684"/>
                  </a:lnTo>
                  <a:lnTo>
                    <a:pt x="1966" y="1684"/>
                  </a:lnTo>
                  <a:lnTo>
                    <a:pt x="1966" y="1667"/>
                  </a:lnTo>
                  <a:lnTo>
                    <a:pt x="1974" y="1667"/>
                  </a:lnTo>
                  <a:lnTo>
                    <a:pt x="1974" y="1638"/>
                  </a:lnTo>
                  <a:lnTo>
                    <a:pt x="1983" y="1638"/>
                  </a:lnTo>
                  <a:lnTo>
                    <a:pt x="1983" y="1624"/>
                  </a:lnTo>
                  <a:lnTo>
                    <a:pt x="1988" y="1624"/>
                  </a:lnTo>
                  <a:lnTo>
                    <a:pt x="1988" y="1587"/>
                  </a:lnTo>
                  <a:lnTo>
                    <a:pt x="2003" y="1587"/>
                  </a:lnTo>
                  <a:lnTo>
                    <a:pt x="2003" y="1565"/>
                  </a:lnTo>
                  <a:lnTo>
                    <a:pt x="2011" y="1565"/>
                  </a:lnTo>
                  <a:lnTo>
                    <a:pt x="2011" y="1536"/>
                  </a:lnTo>
                  <a:lnTo>
                    <a:pt x="2025" y="1536"/>
                  </a:lnTo>
                  <a:lnTo>
                    <a:pt x="2025" y="1482"/>
                  </a:lnTo>
                  <a:lnTo>
                    <a:pt x="2039" y="1482"/>
                  </a:lnTo>
                  <a:lnTo>
                    <a:pt x="2039" y="1468"/>
                  </a:lnTo>
                  <a:lnTo>
                    <a:pt x="2047" y="1468"/>
                  </a:lnTo>
                  <a:lnTo>
                    <a:pt x="2047" y="1440"/>
                  </a:lnTo>
                  <a:lnTo>
                    <a:pt x="2055" y="1440"/>
                  </a:lnTo>
                  <a:lnTo>
                    <a:pt x="2055" y="1425"/>
                  </a:lnTo>
                  <a:lnTo>
                    <a:pt x="2061" y="1425"/>
                  </a:lnTo>
                  <a:lnTo>
                    <a:pt x="2061" y="1403"/>
                  </a:lnTo>
                  <a:lnTo>
                    <a:pt x="2075" y="1403"/>
                  </a:lnTo>
                  <a:lnTo>
                    <a:pt x="2075" y="1380"/>
                  </a:lnTo>
                  <a:lnTo>
                    <a:pt x="2084" y="1380"/>
                  </a:lnTo>
                  <a:lnTo>
                    <a:pt x="2084" y="1357"/>
                  </a:lnTo>
                  <a:lnTo>
                    <a:pt x="2090" y="1357"/>
                  </a:lnTo>
                  <a:lnTo>
                    <a:pt x="2090" y="1321"/>
                  </a:lnTo>
                  <a:lnTo>
                    <a:pt x="2106" y="1321"/>
                  </a:lnTo>
                  <a:lnTo>
                    <a:pt x="2106" y="1297"/>
                  </a:lnTo>
                  <a:lnTo>
                    <a:pt x="2112" y="1297"/>
                  </a:lnTo>
                  <a:lnTo>
                    <a:pt x="2112" y="1261"/>
                  </a:lnTo>
                  <a:lnTo>
                    <a:pt x="2120" y="1261"/>
                  </a:lnTo>
                  <a:lnTo>
                    <a:pt x="2120" y="1240"/>
                  </a:lnTo>
                  <a:lnTo>
                    <a:pt x="2127" y="1240"/>
                  </a:lnTo>
                  <a:lnTo>
                    <a:pt x="2127" y="435"/>
                  </a:lnTo>
                  <a:lnTo>
                    <a:pt x="2106" y="435"/>
                  </a:lnTo>
                  <a:lnTo>
                    <a:pt x="2106" y="421"/>
                  </a:lnTo>
                  <a:lnTo>
                    <a:pt x="2061" y="421"/>
                  </a:lnTo>
                  <a:lnTo>
                    <a:pt x="2061" y="413"/>
                  </a:lnTo>
                  <a:lnTo>
                    <a:pt x="2025" y="413"/>
                  </a:lnTo>
                  <a:lnTo>
                    <a:pt x="2025" y="406"/>
                  </a:lnTo>
                  <a:lnTo>
                    <a:pt x="1983" y="406"/>
                  </a:lnTo>
                  <a:lnTo>
                    <a:pt x="1983" y="391"/>
                  </a:lnTo>
                  <a:lnTo>
                    <a:pt x="1946" y="391"/>
                  </a:lnTo>
                  <a:lnTo>
                    <a:pt x="1946" y="384"/>
                  </a:lnTo>
                  <a:lnTo>
                    <a:pt x="1909" y="384"/>
                  </a:lnTo>
                  <a:lnTo>
                    <a:pt x="1909" y="375"/>
                  </a:lnTo>
                  <a:lnTo>
                    <a:pt x="1857" y="375"/>
                  </a:lnTo>
                  <a:lnTo>
                    <a:pt x="1857" y="369"/>
                  </a:lnTo>
                  <a:lnTo>
                    <a:pt x="1829" y="369"/>
                  </a:lnTo>
                  <a:lnTo>
                    <a:pt x="1829" y="355"/>
                  </a:lnTo>
                  <a:lnTo>
                    <a:pt x="1778" y="355"/>
                  </a:lnTo>
                  <a:lnTo>
                    <a:pt x="1778" y="347"/>
                  </a:lnTo>
                  <a:lnTo>
                    <a:pt x="1742" y="347"/>
                  </a:lnTo>
                  <a:lnTo>
                    <a:pt x="1742" y="338"/>
                  </a:lnTo>
                  <a:lnTo>
                    <a:pt x="1696" y="338"/>
                  </a:lnTo>
                  <a:lnTo>
                    <a:pt x="1696" y="332"/>
                  </a:lnTo>
                  <a:lnTo>
                    <a:pt x="1661" y="332"/>
                  </a:lnTo>
                  <a:lnTo>
                    <a:pt x="1661" y="324"/>
                  </a:lnTo>
                  <a:lnTo>
                    <a:pt x="1618" y="324"/>
                  </a:lnTo>
                  <a:lnTo>
                    <a:pt x="1618" y="318"/>
                  </a:lnTo>
                  <a:lnTo>
                    <a:pt x="1581" y="318"/>
                  </a:lnTo>
                  <a:lnTo>
                    <a:pt x="1581" y="310"/>
                  </a:lnTo>
                  <a:lnTo>
                    <a:pt x="1537" y="310"/>
                  </a:lnTo>
                  <a:lnTo>
                    <a:pt x="1537" y="296"/>
                  </a:lnTo>
                  <a:lnTo>
                    <a:pt x="1500" y="296"/>
                  </a:lnTo>
                  <a:lnTo>
                    <a:pt x="1500" y="287"/>
                  </a:lnTo>
                  <a:lnTo>
                    <a:pt x="1456" y="287"/>
                  </a:lnTo>
                  <a:lnTo>
                    <a:pt x="1456" y="272"/>
                  </a:lnTo>
                  <a:lnTo>
                    <a:pt x="1378" y="272"/>
                  </a:lnTo>
                  <a:lnTo>
                    <a:pt x="1378" y="259"/>
                  </a:lnTo>
                  <a:lnTo>
                    <a:pt x="1341" y="259"/>
                  </a:lnTo>
                  <a:lnTo>
                    <a:pt x="1341" y="250"/>
                  </a:lnTo>
                  <a:lnTo>
                    <a:pt x="1304" y="250"/>
                  </a:lnTo>
                  <a:lnTo>
                    <a:pt x="1304" y="236"/>
                  </a:lnTo>
                  <a:lnTo>
                    <a:pt x="1260" y="236"/>
                  </a:lnTo>
                  <a:lnTo>
                    <a:pt x="1260" y="228"/>
                  </a:lnTo>
                  <a:lnTo>
                    <a:pt x="1223" y="228"/>
                  </a:lnTo>
                  <a:lnTo>
                    <a:pt x="1223" y="222"/>
                  </a:lnTo>
                  <a:lnTo>
                    <a:pt x="1173" y="222"/>
                  </a:lnTo>
                  <a:lnTo>
                    <a:pt x="1173" y="213"/>
                  </a:lnTo>
                  <a:lnTo>
                    <a:pt x="1145" y="213"/>
                  </a:lnTo>
                  <a:lnTo>
                    <a:pt x="1145" y="208"/>
                  </a:lnTo>
                  <a:lnTo>
                    <a:pt x="1091" y="208"/>
                  </a:lnTo>
                  <a:lnTo>
                    <a:pt x="1091" y="199"/>
                  </a:lnTo>
                  <a:lnTo>
                    <a:pt x="1056" y="199"/>
                  </a:lnTo>
                  <a:lnTo>
                    <a:pt x="1056" y="184"/>
                  </a:lnTo>
                  <a:lnTo>
                    <a:pt x="1013" y="184"/>
                  </a:lnTo>
                  <a:lnTo>
                    <a:pt x="1013" y="177"/>
                  </a:lnTo>
                  <a:lnTo>
                    <a:pt x="976" y="177"/>
                  </a:lnTo>
                  <a:lnTo>
                    <a:pt x="976" y="171"/>
                  </a:lnTo>
                  <a:lnTo>
                    <a:pt x="932" y="171"/>
                  </a:lnTo>
                  <a:lnTo>
                    <a:pt x="932" y="154"/>
                  </a:lnTo>
                  <a:lnTo>
                    <a:pt x="895" y="154"/>
                  </a:lnTo>
                  <a:lnTo>
                    <a:pt x="895" y="148"/>
                  </a:lnTo>
                  <a:lnTo>
                    <a:pt x="853" y="148"/>
                  </a:lnTo>
                  <a:lnTo>
                    <a:pt x="853" y="140"/>
                  </a:lnTo>
                  <a:lnTo>
                    <a:pt x="816" y="140"/>
                  </a:lnTo>
                  <a:lnTo>
                    <a:pt x="816" y="133"/>
                  </a:lnTo>
                  <a:lnTo>
                    <a:pt x="771" y="133"/>
                  </a:lnTo>
                  <a:lnTo>
                    <a:pt x="771" y="118"/>
                  </a:lnTo>
                  <a:lnTo>
                    <a:pt x="736" y="118"/>
                  </a:lnTo>
                  <a:lnTo>
                    <a:pt x="736" y="111"/>
                  </a:lnTo>
                  <a:lnTo>
                    <a:pt x="656" y="111"/>
                  </a:lnTo>
                  <a:lnTo>
                    <a:pt x="656" y="96"/>
                  </a:lnTo>
                  <a:lnTo>
                    <a:pt x="604" y="96"/>
                  </a:lnTo>
                  <a:lnTo>
                    <a:pt x="604" y="89"/>
                  </a:lnTo>
                  <a:lnTo>
                    <a:pt x="575" y="89"/>
                  </a:lnTo>
                  <a:lnTo>
                    <a:pt x="575" y="80"/>
                  </a:lnTo>
                  <a:lnTo>
                    <a:pt x="525" y="80"/>
                  </a:lnTo>
                  <a:lnTo>
                    <a:pt x="525" y="66"/>
                  </a:lnTo>
                  <a:lnTo>
                    <a:pt x="494" y="66"/>
                  </a:lnTo>
                  <a:lnTo>
                    <a:pt x="494" y="59"/>
                  </a:lnTo>
                  <a:lnTo>
                    <a:pt x="444" y="59"/>
                  </a:lnTo>
                  <a:lnTo>
                    <a:pt x="444" y="52"/>
                  </a:lnTo>
                  <a:lnTo>
                    <a:pt x="407" y="52"/>
                  </a:lnTo>
                  <a:lnTo>
                    <a:pt x="407" y="37"/>
                  </a:lnTo>
                  <a:lnTo>
                    <a:pt x="364" y="37"/>
                  </a:lnTo>
                  <a:lnTo>
                    <a:pt x="364" y="28"/>
                  </a:lnTo>
                  <a:lnTo>
                    <a:pt x="329" y="28"/>
                  </a:lnTo>
                  <a:lnTo>
                    <a:pt x="329" y="23"/>
                  </a:lnTo>
                  <a:lnTo>
                    <a:pt x="292" y="23"/>
                  </a:lnTo>
                  <a:lnTo>
                    <a:pt x="292" y="15"/>
                  </a:lnTo>
                  <a:lnTo>
                    <a:pt x="247" y="15"/>
                  </a:lnTo>
                  <a:lnTo>
                    <a:pt x="247" y="0"/>
                  </a:lnTo>
                  <a:lnTo>
                    <a:pt x="211" y="0"/>
                  </a:lnTo>
                  <a:close/>
                </a:path>
              </a:pathLst>
            </a:custGeom>
            <a:solidFill>
              <a:srgbClr val="0202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1" name="Google Shape;921;p10"/>
            <p:cNvSpPr/>
            <p:nvPr/>
          </p:nvSpPr>
          <p:spPr>
            <a:xfrm>
              <a:off x="3919" y="1907"/>
              <a:ext cx="199" cy="142"/>
            </a:xfrm>
            <a:custGeom>
              <a:avLst/>
              <a:gdLst/>
              <a:ahLst/>
              <a:cxnLst/>
              <a:rect l="l" t="t" r="r" b="b"/>
              <a:pathLst>
                <a:path w="1988" h="1851" extrusionOk="0">
                  <a:moveTo>
                    <a:pt x="138" y="0"/>
                  </a:moveTo>
                  <a:lnTo>
                    <a:pt x="138" y="28"/>
                  </a:lnTo>
                  <a:lnTo>
                    <a:pt x="130" y="28"/>
                  </a:lnTo>
                  <a:lnTo>
                    <a:pt x="130" y="59"/>
                  </a:lnTo>
                  <a:lnTo>
                    <a:pt x="124" y="59"/>
                  </a:lnTo>
                  <a:lnTo>
                    <a:pt x="124" y="89"/>
                  </a:lnTo>
                  <a:lnTo>
                    <a:pt x="115" y="89"/>
                  </a:lnTo>
                  <a:lnTo>
                    <a:pt x="115" y="111"/>
                  </a:lnTo>
                  <a:lnTo>
                    <a:pt x="102" y="111"/>
                  </a:lnTo>
                  <a:lnTo>
                    <a:pt x="102" y="133"/>
                  </a:lnTo>
                  <a:lnTo>
                    <a:pt x="93" y="133"/>
                  </a:lnTo>
                  <a:lnTo>
                    <a:pt x="93" y="184"/>
                  </a:lnTo>
                  <a:lnTo>
                    <a:pt x="80" y="184"/>
                  </a:lnTo>
                  <a:lnTo>
                    <a:pt x="80" y="208"/>
                  </a:lnTo>
                  <a:lnTo>
                    <a:pt x="73" y="208"/>
                  </a:lnTo>
                  <a:lnTo>
                    <a:pt x="73" y="228"/>
                  </a:lnTo>
                  <a:lnTo>
                    <a:pt x="56" y="228"/>
                  </a:lnTo>
                  <a:lnTo>
                    <a:pt x="56" y="272"/>
                  </a:lnTo>
                  <a:lnTo>
                    <a:pt x="43" y="272"/>
                  </a:lnTo>
                  <a:lnTo>
                    <a:pt x="43" y="310"/>
                  </a:lnTo>
                  <a:lnTo>
                    <a:pt x="37" y="310"/>
                  </a:lnTo>
                  <a:lnTo>
                    <a:pt x="37" y="332"/>
                  </a:lnTo>
                  <a:lnTo>
                    <a:pt x="21" y="332"/>
                  </a:lnTo>
                  <a:lnTo>
                    <a:pt x="21" y="375"/>
                  </a:lnTo>
                  <a:lnTo>
                    <a:pt x="6" y="375"/>
                  </a:lnTo>
                  <a:lnTo>
                    <a:pt x="6" y="406"/>
                  </a:lnTo>
                  <a:lnTo>
                    <a:pt x="0" y="406"/>
                  </a:lnTo>
                  <a:lnTo>
                    <a:pt x="0" y="1417"/>
                  </a:lnTo>
                  <a:lnTo>
                    <a:pt x="6" y="1417"/>
                  </a:lnTo>
                  <a:lnTo>
                    <a:pt x="6" y="1425"/>
                  </a:lnTo>
                  <a:lnTo>
                    <a:pt x="43" y="1425"/>
                  </a:lnTo>
                  <a:lnTo>
                    <a:pt x="43" y="1431"/>
                  </a:lnTo>
                  <a:lnTo>
                    <a:pt x="80" y="1431"/>
                  </a:lnTo>
                  <a:lnTo>
                    <a:pt x="80" y="1440"/>
                  </a:lnTo>
                  <a:lnTo>
                    <a:pt x="115" y="1440"/>
                  </a:lnTo>
                  <a:lnTo>
                    <a:pt x="115" y="1446"/>
                  </a:lnTo>
                  <a:lnTo>
                    <a:pt x="152" y="1446"/>
                  </a:lnTo>
                  <a:lnTo>
                    <a:pt x="152" y="1462"/>
                  </a:lnTo>
                  <a:lnTo>
                    <a:pt x="197" y="1462"/>
                  </a:lnTo>
                  <a:lnTo>
                    <a:pt x="197" y="1468"/>
                  </a:lnTo>
                  <a:lnTo>
                    <a:pt x="233" y="1468"/>
                  </a:lnTo>
                  <a:lnTo>
                    <a:pt x="233" y="1477"/>
                  </a:lnTo>
                  <a:lnTo>
                    <a:pt x="269" y="1477"/>
                  </a:lnTo>
                  <a:lnTo>
                    <a:pt x="269" y="1482"/>
                  </a:lnTo>
                  <a:lnTo>
                    <a:pt x="306" y="1482"/>
                  </a:lnTo>
                  <a:lnTo>
                    <a:pt x="306" y="1499"/>
                  </a:lnTo>
                  <a:lnTo>
                    <a:pt x="348" y="1499"/>
                  </a:lnTo>
                  <a:lnTo>
                    <a:pt x="348" y="1505"/>
                  </a:lnTo>
                  <a:lnTo>
                    <a:pt x="385" y="1505"/>
                  </a:lnTo>
                  <a:lnTo>
                    <a:pt x="385" y="1513"/>
                  </a:lnTo>
                  <a:lnTo>
                    <a:pt x="421" y="1513"/>
                  </a:lnTo>
                  <a:lnTo>
                    <a:pt x="421" y="1519"/>
                  </a:lnTo>
                  <a:lnTo>
                    <a:pt x="452" y="1519"/>
                  </a:lnTo>
                  <a:lnTo>
                    <a:pt x="452" y="1536"/>
                  </a:lnTo>
                  <a:lnTo>
                    <a:pt x="531" y="1536"/>
                  </a:lnTo>
                  <a:lnTo>
                    <a:pt x="531" y="1550"/>
                  </a:lnTo>
                  <a:lnTo>
                    <a:pt x="567" y="1550"/>
                  </a:lnTo>
                  <a:lnTo>
                    <a:pt x="567" y="1556"/>
                  </a:lnTo>
                  <a:lnTo>
                    <a:pt x="604" y="1556"/>
                  </a:lnTo>
                  <a:lnTo>
                    <a:pt x="604" y="1565"/>
                  </a:lnTo>
                  <a:lnTo>
                    <a:pt x="648" y="1565"/>
                  </a:lnTo>
                  <a:lnTo>
                    <a:pt x="648" y="1579"/>
                  </a:lnTo>
                  <a:lnTo>
                    <a:pt x="693" y="1579"/>
                  </a:lnTo>
                  <a:lnTo>
                    <a:pt x="693" y="1587"/>
                  </a:lnTo>
                  <a:lnTo>
                    <a:pt x="729" y="1587"/>
                  </a:lnTo>
                  <a:lnTo>
                    <a:pt x="729" y="1594"/>
                  </a:lnTo>
                  <a:lnTo>
                    <a:pt x="766" y="1594"/>
                  </a:lnTo>
                  <a:lnTo>
                    <a:pt x="766" y="1601"/>
                  </a:lnTo>
                  <a:lnTo>
                    <a:pt x="802" y="1601"/>
                  </a:lnTo>
                  <a:lnTo>
                    <a:pt x="802" y="1616"/>
                  </a:lnTo>
                  <a:lnTo>
                    <a:pt x="844" y="1616"/>
                  </a:lnTo>
                  <a:lnTo>
                    <a:pt x="844" y="1624"/>
                  </a:lnTo>
                  <a:lnTo>
                    <a:pt x="881" y="1624"/>
                  </a:lnTo>
                  <a:lnTo>
                    <a:pt x="881" y="1638"/>
                  </a:lnTo>
                  <a:lnTo>
                    <a:pt x="954" y="1638"/>
                  </a:lnTo>
                  <a:lnTo>
                    <a:pt x="954" y="1647"/>
                  </a:lnTo>
                  <a:lnTo>
                    <a:pt x="983" y="1647"/>
                  </a:lnTo>
                  <a:lnTo>
                    <a:pt x="983" y="1653"/>
                  </a:lnTo>
                  <a:lnTo>
                    <a:pt x="1035" y="1653"/>
                  </a:lnTo>
                  <a:lnTo>
                    <a:pt x="1035" y="1667"/>
                  </a:lnTo>
                  <a:lnTo>
                    <a:pt x="1072" y="1667"/>
                  </a:lnTo>
                  <a:lnTo>
                    <a:pt x="1072" y="1675"/>
                  </a:lnTo>
                  <a:lnTo>
                    <a:pt x="1100" y="1675"/>
                  </a:lnTo>
                  <a:lnTo>
                    <a:pt x="1100" y="1684"/>
                  </a:lnTo>
                  <a:lnTo>
                    <a:pt x="1136" y="1684"/>
                  </a:lnTo>
                  <a:lnTo>
                    <a:pt x="1136" y="1698"/>
                  </a:lnTo>
                  <a:lnTo>
                    <a:pt x="1187" y="1698"/>
                  </a:lnTo>
                  <a:lnTo>
                    <a:pt x="1187" y="1704"/>
                  </a:lnTo>
                  <a:lnTo>
                    <a:pt x="1218" y="1704"/>
                  </a:lnTo>
                  <a:lnTo>
                    <a:pt x="1218" y="1712"/>
                  </a:lnTo>
                  <a:lnTo>
                    <a:pt x="1253" y="1712"/>
                  </a:lnTo>
                  <a:lnTo>
                    <a:pt x="1253" y="1720"/>
                  </a:lnTo>
                  <a:lnTo>
                    <a:pt x="1290" y="1720"/>
                  </a:lnTo>
                  <a:lnTo>
                    <a:pt x="1290" y="1735"/>
                  </a:lnTo>
                  <a:lnTo>
                    <a:pt x="1333" y="1735"/>
                  </a:lnTo>
                  <a:lnTo>
                    <a:pt x="1333" y="1741"/>
                  </a:lnTo>
                  <a:lnTo>
                    <a:pt x="1369" y="1741"/>
                  </a:lnTo>
                  <a:lnTo>
                    <a:pt x="1369" y="1757"/>
                  </a:lnTo>
                  <a:lnTo>
                    <a:pt x="1442" y="1757"/>
                  </a:lnTo>
                  <a:lnTo>
                    <a:pt x="1442" y="1763"/>
                  </a:lnTo>
                  <a:lnTo>
                    <a:pt x="1486" y="1763"/>
                  </a:lnTo>
                  <a:lnTo>
                    <a:pt x="1486" y="1772"/>
                  </a:lnTo>
                  <a:lnTo>
                    <a:pt x="1523" y="1772"/>
                  </a:lnTo>
                  <a:lnTo>
                    <a:pt x="1523" y="1786"/>
                  </a:lnTo>
                  <a:lnTo>
                    <a:pt x="1560" y="1786"/>
                  </a:lnTo>
                  <a:lnTo>
                    <a:pt x="1560" y="1794"/>
                  </a:lnTo>
                  <a:lnTo>
                    <a:pt x="1601" y="1794"/>
                  </a:lnTo>
                  <a:lnTo>
                    <a:pt x="1601" y="1800"/>
                  </a:lnTo>
                  <a:lnTo>
                    <a:pt x="1638" y="1800"/>
                  </a:lnTo>
                  <a:lnTo>
                    <a:pt x="1638" y="1814"/>
                  </a:lnTo>
                  <a:lnTo>
                    <a:pt x="1675" y="1814"/>
                  </a:lnTo>
                  <a:lnTo>
                    <a:pt x="1675" y="1823"/>
                  </a:lnTo>
                  <a:lnTo>
                    <a:pt x="1719" y="1823"/>
                  </a:lnTo>
                  <a:lnTo>
                    <a:pt x="1719" y="1829"/>
                  </a:lnTo>
                  <a:lnTo>
                    <a:pt x="1756" y="1829"/>
                  </a:lnTo>
                  <a:lnTo>
                    <a:pt x="1756" y="1845"/>
                  </a:lnTo>
                  <a:lnTo>
                    <a:pt x="1784" y="1845"/>
                  </a:lnTo>
                  <a:lnTo>
                    <a:pt x="1784" y="1851"/>
                  </a:lnTo>
                  <a:lnTo>
                    <a:pt x="1836" y="1851"/>
                  </a:lnTo>
                  <a:lnTo>
                    <a:pt x="1836" y="1845"/>
                  </a:lnTo>
                  <a:lnTo>
                    <a:pt x="1843" y="1845"/>
                  </a:lnTo>
                  <a:lnTo>
                    <a:pt x="1843" y="1800"/>
                  </a:lnTo>
                  <a:lnTo>
                    <a:pt x="1851" y="1800"/>
                  </a:lnTo>
                  <a:lnTo>
                    <a:pt x="1851" y="1772"/>
                  </a:lnTo>
                  <a:lnTo>
                    <a:pt x="1856" y="1772"/>
                  </a:lnTo>
                  <a:lnTo>
                    <a:pt x="1856" y="1757"/>
                  </a:lnTo>
                  <a:lnTo>
                    <a:pt x="1873" y="1757"/>
                  </a:lnTo>
                  <a:lnTo>
                    <a:pt x="1873" y="1712"/>
                  </a:lnTo>
                  <a:lnTo>
                    <a:pt x="1879" y="1712"/>
                  </a:lnTo>
                  <a:lnTo>
                    <a:pt x="1879" y="1684"/>
                  </a:lnTo>
                  <a:lnTo>
                    <a:pt x="1893" y="1684"/>
                  </a:lnTo>
                  <a:lnTo>
                    <a:pt x="1893" y="1667"/>
                  </a:lnTo>
                  <a:lnTo>
                    <a:pt x="1901" y="1667"/>
                  </a:lnTo>
                  <a:lnTo>
                    <a:pt x="1901" y="1638"/>
                  </a:lnTo>
                  <a:lnTo>
                    <a:pt x="1910" y="1638"/>
                  </a:lnTo>
                  <a:lnTo>
                    <a:pt x="1910" y="1624"/>
                  </a:lnTo>
                  <a:lnTo>
                    <a:pt x="1915" y="1624"/>
                  </a:lnTo>
                  <a:lnTo>
                    <a:pt x="1915" y="1587"/>
                  </a:lnTo>
                  <a:lnTo>
                    <a:pt x="1930" y="1587"/>
                  </a:lnTo>
                  <a:lnTo>
                    <a:pt x="1930" y="1565"/>
                  </a:lnTo>
                  <a:lnTo>
                    <a:pt x="1938" y="1565"/>
                  </a:lnTo>
                  <a:lnTo>
                    <a:pt x="1938" y="1536"/>
                  </a:lnTo>
                  <a:lnTo>
                    <a:pt x="1952" y="1536"/>
                  </a:lnTo>
                  <a:lnTo>
                    <a:pt x="1952" y="1482"/>
                  </a:lnTo>
                  <a:lnTo>
                    <a:pt x="1966" y="1482"/>
                  </a:lnTo>
                  <a:lnTo>
                    <a:pt x="1966" y="1468"/>
                  </a:lnTo>
                  <a:lnTo>
                    <a:pt x="1974" y="1468"/>
                  </a:lnTo>
                  <a:lnTo>
                    <a:pt x="1974" y="1440"/>
                  </a:lnTo>
                  <a:lnTo>
                    <a:pt x="1982" y="1440"/>
                  </a:lnTo>
                  <a:lnTo>
                    <a:pt x="1982" y="1425"/>
                  </a:lnTo>
                  <a:lnTo>
                    <a:pt x="1988" y="1425"/>
                  </a:lnTo>
                  <a:lnTo>
                    <a:pt x="1988" y="413"/>
                  </a:lnTo>
                  <a:lnTo>
                    <a:pt x="1952" y="413"/>
                  </a:lnTo>
                  <a:lnTo>
                    <a:pt x="1952" y="406"/>
                  </a:lnTo>
                  <a:lnTo>
                    <a:pt x="1910" y="406"/>
                  </a:lnTo>
                  <a:lnTo>
                    <a:pt x="1910" y="391"/>
                  </a:lnTo>
                  <a:lnTo>
                    <a:pt x="1873" y="391"/>
                  </a:lnTo>
                  <a:lnTo>
                    <a:pt x="1873" y="384"/>
                  </a:lnTo>
                  <a:lnTo>
                    <a:pt x="1836" y="384"/>
                  </a:lnTo>
                  <a:lnTo>
                    <a:pt x="1836" y="375"/>
                  </a:lnTo>
                  <a:lnTo>
                    <a:pt x="1784" y="375"/>
                  </a:lnTo>
                  <a:lnTo>
                    <a:pt x="1784" y="369"/>
                  </a:lnTo>
                  <a:lnTo>
                    <a:pt x="1756" y="369"/>
                  </a:lnTo>
                  <a:lnTo>
                    <a:pt x="1756" y="355"/>
                  </a:lnTo>
                  <a:lnTo>
                    <a:pt x="1705" y="355"/>
                  </a:lnTo>
                  <a:lnTo>
                    <a:pt x="1705" y="347"/>
                  </a:lnTo>
                  <a:lnTo>
                    <a:pt x="1669" y="347"/>
                  </a:lnTo>
                  <a:lnTo>
                    <a:pt x="1669" y="338"/>
                  </a:lnTo>
                  <a:lnTo>
                    <a:pt x="1623" y="338"/>
                  </a:lnTo>
                  <a:lnTo>
                    <a:pt x="1623" y="332"/>
                  </a:lnTo>
                  <a:lnTo>
                    <a:pt x="1588" y="332"/>
                  </a:lnTo>
                  <a:lnTo>
                    <a:pt x="1588" y="324"/>
                  </a:lnTo>
                  <a:lnTo>
                    <a:pt x="1545" y="324"/>
                  </a:lnTo>
                  <a:lnTo>
                    <a:pt x="1545" y="318"/>
                  </a:lnTo>
                  <a:lnTo>
                    <a:pt x="1508" y="318"/>
                  </a:lnTo>
                  <a:lnTo>
                    <a:pt x="1508" y="310"/>
                  </a:lnTo>
                  <a:lnTo>
                    <a:pt x="1464" y="310"/>
                  </a:lnTo>
                  <a:lnTo>
                    <a:pt x="1464" y="296"/>
                  </a:lnTo>
                  <a:lnTo>
                    <a:pt x="1427" y="296"/>
                  </a:lnTo>
                  <a:lnTo>
                    <a:pt x="1427" y="287"/>
                  </a:lnTo>
                  <a:lnTo>
                    <a:pt x="1383" y="287"/>
                  </a:lnTo>
                  <a:lnTo>
                    <a:pt x="1383" y="272"/>
                  </a:lnTo>
                  <a:lnTo>
                    <a:pt x="1305" y="272"/>
                  </a:lnTo>
                  <a:lnTo>
                    <a:pt x="1305" y="259"/>
                  </a:lnTo>
                  <a:lnTo>
                    <a:pt x="1268" y="259"/>
                  </a:lnTo>
                  <a:lnTo>
                    <a:pt x="1268" y="250"/>
                  </a:lnTo>
                  <a:lnTo>
                    <a:pt x="1231" y="250"/>
                  </a:lnTo>
                  <a:lnTo>
                    <a:pt x="1231" y="236"/>
                  </a:lnTo>
                  <a:lnTo>
                    <a:pt x="1187" y="236"/>
                  </a:lnTo>
                  <a:lnTo>
                    <a:pt x="1187" y="228"/>
                  </a:lnTo>
                  <a:lnTo>
                    <a:pt x="1150" y="228"/>
                  </a:lnTo>
                  <a:lnTo>
                    <a:pt x="1150" y="222"/>
                  </a:lnTo>
                  <a:lnTo>
                    <a:pt x="1100" y="222"/>
                  </a:lnTo>
                  <a:lnTo>
                    <a:pt x="1100" y="213"/>
                  </a:lnTo>
                  <a:lnTo>
                    <a:pt x="1072" y="213"/>
                  </a:lnTo>
                  <a:lnTo>
                    <a:pt x="1072" y="208"/>
                  </a:lnTo>
                  <a:lnTo>
                    <a:pt x="1018" y="208"/>
                  </a:lnTo>
                  <a:lnTo>
                    <a:pt x="1018" y="199"/>
                  </a:lnTo>
                  <a:lnTo>
                    <a:pt x="983" y="199"/>
                  </a:lnTo>
                  <a:lnTo>
                    <a:pt x="983" y="184"/>
                  </a:lnTo>
                  <a:lnTo>
                    <a:pt x="940" y="184"/>
                  </a:lnTo>
                  <a:lnTo>
                    <a:pt x="940" y="177"/>
                  </a:lnTo>
                  <a:lnTo>
                    <a:pt x="903" y="177"/>
                  </a:lnTo>
                  <a:lnTo>
                    <a:pt x="903" y="171"/>
                  </a:lnTo>
                  <a:lnTo>
                    <a:pt x="859" y="171"/>
                  </a:lnTo>
                  <a:lnTo>
                    <a:pt x="859" y="154"/>
                  </a:lnTo>
                  <a:lnTo>
                    <a:pt x="822" y="154"/>
                  </a:lnTo>
                  <a:lnTo>
                    <a:pt x="822" y="148"/>
                  </a:lnTo>
                  <a:lnTo>
                    <a:pt x="780" y="148"/>
                  </a:lnTo>
                  <a:lnTo>
                    <a:pt x="780" y="140"/>
                  </a:lnTo>
                  <a:lnTo>
                    <a:pt x="743" y="140"/>
                  </a:lnTo>
                  <a:lnTo>
                    <a:pt x="743" y="133"/>
                  </a:lnTo>
                  <a:lnTo>
                    <a:pt x="698" y="133"/>
                  </a:lnTo>
                  <a:lnTo>
                    <a:pt x="698" y="118"/>
                  </a:lnTo>
                  <a:lnTo>
                    <a:pt x="663" y="118"/>
                  </a:lnTo>
                  <a:lnTo>
                    <a:pt x="663" y="111"/>
                  </a:lnTo>
                  <a:lnTo>
                    <a:pt x="583" y="111"/>
                  </a:lnTo>
                  <a:lnTo>
                    <a:pt x="583" y="96"/>
                  </a:lnTo>
                  <a:lnTo>
                    <a:pt x="531" y="96"/>
                  </a:lnTo>
                  <a:lnTo>
                    <a:pt x="531" y="89"/>
                  </a:lnTo>
                  <a:lnTo>
                    <a:pt x="502" y="89"/>
                  </a:lnTo>
                  <a:lnTo>
                    <a:pt x="502" y="80"/>
                  </a:lnTo>
                  <a:lnTo>
                    <a:pt x="452" y="80"/>
                  </a:lnTo>
                  <a:lnTo>
                    <a:pt x="452" y="66"/>
                  </a:lnTo>
                  <a:lnTo>
                    <a:pt x="421" y="66"/>
                  </a:lnTo>
                  <a:lnTo>
                    <a:pt x="421" y="59"/>
                  </a:lnTo>
                  <a:lnTo>
                    <a:pt x="371" y="59"/>
                  </a:lnTo>
                  <a:lnTo>
                    <a:pt x="371" y="52"/>
                  </a:lnTo>
                  <a:lnTo>
                    <a:pt x="334" y="52"/>
                  </a:lnTo>
                  <a:lnTo>
                    <a:pt x="334" y="37"/>
                  </a:lnTo>
                  <a:lnTo>
                    <a:pt x="291" y="37"/>
                  </a:lnTo>
                  <a:lnTo>
                    <a:pt x="291" y="28"/>
                  </a:lnTo>
                  <a:lnTo>
                    <a:pt x="256" y="28"/>
                  </a:lnTo>
                  <a:lnTo>
                    <a:pt x="256" y="23"/>
                  </a:lnTo>
                  <a:lnTo>
                    <a:pt x="219" y="23"/>
                  </a:lnTo>
                  <a:lnTo>
                    <a:pt x="219" y="15"/>
                  </a:lnTo>
                  <a:lnTo>
                    <a:pt x="174" y="15"/>
                  </a:lnTo>
                  <a:lnTo>
                    <a:pt x="174" y="0"/>
                  </a:lnTo>
                  <a:lnTo>
                    <a:pt x="138" y="0"/>
                  </a:lnTo>
                  <a:close/>
                </a:path>
              </a:pathLst>
            </a:custGeom>
            <a:solidFill>
              <a:srgbClr val="0202A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2" name="Google Shape;922;p10"/>
            <p:cNvSpPr/>
            <p:nvPr/>
          </p:nvSpPr>
          <p:spPr>
            <a:xfrm>
              <a:off x="3925" y="1907"/>
              <a:ext cx="185" cy="142"/>
            </a:xfrm>
            <a:custGeom>
              <a:avLst/>
              <a:gdLst/>
              <a:ahLst/>
              <a:cxnLst/>
              <a:rect l="l" t="t" r="r" b="b"/>
              <a:pathLst>
                <a:path w="1859" h="1851" extrusionOk="0">
                  <a:moveTo>
                    <a:pt x="82" y="0"/>
                  </a:moveTo>
                  <a:lnTo>
                    <a:pt x="82" y="28"/>
                  </a:lnTo>
                  <a:lnTo>
                    <a:pt x="74" y="28"/>
                  </a:lnTo>
                  <a:lnTo>
                    <a:pt x="74" y="59"/>
                  </a:lnTo>
                  <a:lnTo>
                    <a:pt x="68" y="59"/>
                  </a:lnTo>
                  <a:lnTo>
                    <a:pt x="68" y="89"/>
                  </a:lnTo>
                  <a:lnTo>
                    <a:pt x="59" y="89"/>
                  </a:lnTo>
                  <a:lnTo>
                    <a:pt x="59" y="111"/>
                  </a:lnTo>
                  <a:lnTo>
                    <a:pt x="46" y="111"/>
                  </a:lnTo>
                  <a:lnTo>
                    <a:pt x="46" y="133"/>
                  </a:lnTo>
                  <a:lnTo>
                    <a:pt x="37" y="133"/>
                  </a:lnTo>
                  <a:lnTo>
                    <a:pt x="37" y="184"/>
                  </a:lnTo>
                  <a:lnTo>
                    <a:pt x="24" y="184"/>
                  </a:lnTo>
                  <a:lnTo>
                    <a:pt x="24" y="208"/>
                  </a:lnTo>
                  <a:lnTo>
                    <a:pt x="17" y="208"/>
                  </a:lnTo>
                  <a:lnTo>
                    <a:pt x="17" y="228"/>
                  </a:lnTo>
                  <a:lnTo>
                    <a:pt x="0" y="228"/>
                  </a:lnTo>
                  <a:lnTo>
                    <a:pt x="0" y="1431"/>
                  </a:lnTo>
                  <a:lnTo>
                    <a:pt x="24" y="1431"/>
                  </a:lnTo>
                  <a:lnTo>
                    <a:pt x="24" y="1440"/>
                  </a:lnTo>
                  <a:lnTo>
                    <a:pt x="59" y="1440"/>
                  </a:lnTo>
                  <a:lnTo>
                    <a:pt x="59" y="1446"/>
                  </a:lnTo>
                  <a:lnTo>
                    <a:pt x="96" y="1446"/>
                  </a:lnTo>
                  <a:lnTo>
                    <a:pt x="96" y="1462"/>
                  </a:lnTo>
                  <a:lnTo>
                    <a:pt x="141" y="1462"/>
                  </a:lnTo>
                  <a:lnTo>
                    <a:pt x="141" y="1468"/>
                  </a:lnTo>
                  <a:lnTo>
                    <a:pt x="177" y="1468"/>
                  </a:lnTo>
                  <a:lnTo>
                    <a:pt x="177" y="1477"/>
                  </a:lnTo>
                  <a:lnTo>
                    <a:pt x="213" y="1477"/>
                  </a:lnTo>
                  <a:lnTo>
                    <a:pt x="213" y="1482"/>
                  </a:lnTo>
                  <a:lnTo>
                    <a:pt x="250" y="1482"/>
                  </a:lnTo>
                  <a:lnTo>
                    <a:pt x="250" y="1499"/>
                  </a:lnTo>
                  <a:lnTo>
                    <a:pt x="292" y="1499"/>
                  </a:lnTo>
                  <a:lnTo>
                    <a:pt x="292" y="1505"/>
                  </a:lnTo>
                  <a:lnTo>
                    <a:pt x="329" y="1505"/>
                  </a:lnTo>
                  <a:lnTo>
                    <a:pt x="329" y="1513"/>
                  </a:lnTo>
                  <a:lnTo>
                    <a:pt x="365" y="1513"/>
                  </a:lnTo>
                  <a:lnTo>
                    <a:pt x="365" y="1519"/>
                  </a:lnTo>
                  <a:lnTo>
                    <a:pt x="396" y="1519"/>
                  </a:lnTo>
                  <a:lnTo>
                    <a:pt x="396" y="1536"/>
                  </a:lnTo>
                  <a:lnTo>
                    <a:pt x="475" y="1536"/>
                  </a:lnTo>
                  <a:lnTo>
                    <a:pt x="475" y="1550"/>
                  </a:lnTo>
                  <a:lnTo>
                    <a:pt x="511" y="1550"/>
                  </a:lnTo>
                  <a:lnTo>
                    <a:pt x="511" y="1556"/>
                  </a:lnTo>
                  <a:lnTo>
                    <a:pt x="548" y="1556"/>
                  </a:lnTo>
                  <a:lnTo>
                    <a:pt x="548" y="1565"/>
                  </a:lnTo>
                  <a:lnTo>
                    <a:pt x="592" y="1565"/>
                  </a:lnTo>
                  <a:lnTo>
                    <a:pt x="592" y="1579"/>
                  </a:lnTo>
                  <a:lnTo>
                    <a:pt x="637" y="1579"/>
                  </a:lnTo>
                  <a:lnTo>
                    <a:pt x="637" y="1587"/>
                  </a:lnTo>
                  <a:lnTo>
                    <a:pt x="673" y="1587"/>
                  </a:lnTo>
                  <a:lnTo>
                    <a:pt x="673" y="1594"/>
                  </a:lnTo>
                  <a:lnTo>
                    <a:pt x="710" y="1594"/>
                  </a:lnTo>
                  <a:lnTo>
                    <a:pt x="710" y="1601"/>
                  </a:lnTo>
                  <a:lnTo>
                    <a:pt x="746" y="1601"/>
                  </a:lnTo>
                  <a:lnTo>
                    <a:pt x="746" y="1616"/>
                  </a:lnTo>
                  <a:lnTo>
                    <a:pt x="788" y="1616"/>
                  </a:lnTo>
                  <a:lnTo>
                    <a:pt x="788" y="1624"/>
                  </a:lnTo>
                  <a:lnTo>
                    <a:pt x="825" y="1624"/>
                  </a:lnTo>
                  <a:lnTo>
                    <a:pt x="825" y="1638"/>
                  </a:lnTo>
                  <a:lnTo>
                    <a:pt x="898" y="1638"/>
                  </a:lnTo>
                  <a:lnTo>
                    <a:pt x="898" y="1647"/>
                  </a:lnTo>
                  <a:lnTo>
                    <a:pt x="927" y="1647"/>
                  </a:lnTo>
                  <a:lnTo>
                    <a:pt x="927" y="1653"/>
                  </a:lnTo>
                  <a:lnTo>
                    <a:pt x="979" y="1653"/>
                  </a:lnTo>
                  <a:lnTo>
                    <a:pt x="979" y="1667"/>
                  </a:lnTo>
                  <a:lnTo>
                    <a:pt x="1016" y="1667"/>
                  </a:lnTo>
                  <a:lnTo>
                    <a:pt x="1016" y="1675"/>
                  </a:lnTo>
                  <a:lnTo>
                    <a:pt x="1044" y="1675"/>
                  </a:lnTo>
                  <a:lnTo>
                    <a:pt x="1044" y="1684"/>
                  </a:lnTo>
                  <a:lnTo>
                    <a:pt x="1080" y="1684"/>
                  </a:lnTo>
                  <a:lnTo>
                    <a:pt x="1080" y="1698"/>
                  </a:lnTo>
                  <a:lnTo>
                    <a:pt x="1131" y="1698"/>
                  </a:lnTo>
                  <a:lnTo>
                    <a:pt x="1131" y="1704"/>
                  </a:lnTo>
                  <a:lnTo>
                    <a:pt x="1162" y="1704"/>
                  </a:lnTo>
                  <a:lnTo>
                    <a:pt x="1162" y="1712"/>
                  </a:lnTo>
                  <a:lnTo>
                    <a:pt x="1197" y="1712"/>
                  </a:lnTo>
                  <a:lnTo>
                    <a:pt x="1197" y="1720"/>
                  </a:lnTo>
                  <a:lnTo>
                    <a:pt x="1234" y="1720"/>
                  </a:lnTo>
                  <a:lnTo>
                    <a:pt x="1234" y="1735"/>
                  </a:lnTo>
                  <a:lnTo>
                    <a:pt x="1277" y="1735"/>
                  </a:lnTo>
                  <a:lnTo>
                    <a:pt x="1277" y="1741"/>
                  </a:lnTo>
                  <a:lnTo>
                    <a:pt x="1313" y="1741"/>
                  </a:lnTo>
                  <a:lnTo>
                    <a:pt x="1313" y="1757"/>
                  </a:lnTo>
                  <a:lnTo>
                    <a:pt x="1386" y="1757"/>
                  </a:lnTo>
                  <a:lnTo>
                    <a:pt x="1386" y="1763"/>
                  </a:lnTo>
                  <a:lnTo>
                    <a:pt x="1430" y="1763"/>
                  </a:lnTo>
                  <a:lnTo>
                    <a:pt x="1430" y="1772"/>
                  </a:lnTo>
                  <a:lnTo>
                    <a:pt x="1467" y="1772"/>
                  </a:lnTo>
                  <a:lnTo>
                    <a:pt x="1467" y="1786"/>
                  </a:lnTo>
                  <a:lnTo>
                    <a:pt x="1504" y="1786"/>
                  </a:lnTo>
                  <a:lnTo>
                    <a:pt x="1504" y="1794"/>
                  </a:lnTo>
                  <a:lnTo>
                    <a:pt x="1545" y="1794"/>
                  </a:lnTo>
                  <a:lnTo>
                    <a:pt x="1545" y="1800"/>
                  </a:lnTo>
                  <a:lnTo>
                    <a:pt x="1582" y="1800"/>
                  </a:lnTo>
                  <a:lnTo>
                    <a:pt x="1582" y="1814"/>
                  </a:lnTo>
                  <a:lnTo>
                    <a:pt x="1619" y="1814"/>
                  </a:lnTo>
                  <a:lnTo>
                    <a:pt x="1619" y="1823"/>
                  </a:lnTo>
                  <a:lnTo>
                    <a:pt x="1663" y="1823"/>
                  </a:lnTo>
                  <a:lnTo>
                    <a:pt x="1663" y="1829"/>
                  </a:lnTo>
                  <a:lnTo>
                    <a:pt x="1700" y="1829"/>
                  </a:lnTo>
                  <a:lnTo>
                    <a:pt x="1700" y="1845"/>
                  </a:lnTo>
                  <a:lnTo>
                    <a:pt x="1728" y="1845"/>
                  </a:lnTo>
                  <a:lnTo>
                    <a:pt x="1728" y="1851"/>
                  </a:lnTo>
                  <a:lnTo>
                    <a:pt x="1780" y="1851"/>
                  </a:lnTo>
                  <a:lnTo>
                    <a:pt x="1780" y="1845"/>
                  </a:lnTo>
                  <a:lnTo>
                    <a:pt x="1787" y="1845"/>
                  </a:lnTo>
                  <a:lnTo>
                    <a:pt x="1787" y="1800"/>
                  </a:lnTo>
                  <a:lnTo>
                    <a:pt x="1795" y="1800"/>
                  </a:lnTo>
                  <a:lnTo>
                    <a:pt x="1795" y="1772"/>
                  </a:lnTo>
                  <a:lnTo>
                    <a:pt x="1800" y="1772"/>
                  </a:lnTo>
                  <a:lnTo>
                    <a:pt x="1800" y="1757"/>
                  </a:lnTo>
                  <a:lnTo>
                    <a:pt x="1817" y="1757"/>
                  </a:lnTo>
                  <a:lnTo>
                    <a:pt x="1817" y="1712"/>
                  </a:lnTo>
                  <a:lnTo>
                    <a:pt x="1823" y="1712"/>
                  </a:lnTo>
                  <a:lnTo>
                    <a:pt x="1823" y="1684"/>
                  </a:lnTo>
                  <a:lnTo>
                    <a:pt x="1837" y="1684"/>
                  </a:lnTo>
                  <a:lnTo>
                    <a:pt x="1837" y="1667"/>
                  </a:lnTo>
                  <a:lnTo>
                    <a:pt x="1845" y="1667"/>
                  </a:lnTo>
                  <a:lnTo>
                    <a:pt x="1845" y="1638"/>
                  </a:lnTo>
                  <a:lnTo>
                    <a:pt x="1854" y="1638"/>
                  </a:lnTo>
                  <a:lnTo>
                    <a:pt x="1854" y="1624"/>
                  </a:lnTo>
                  <a:lnTo>
                    <a:pt x="1859" y="1624"/>
                  </a:lnTo>
                  <a:lnTo>
                    <a:pt x="1859" y="406"/>
                  </a:lnTo>
                  <a:lnTo>
                    <a:pt x="1854" y="406"/>
                  </a:lnTo>
                  <a:lnTo>
                    <a:pt x="1854" y="391"/>
                  </a:lnTo>
                  <a:lnTo>
                    <a:pt x="1817" y="391"/>
                  </a:lnTo>
                  <a:lnTo>
                    <a:pt x="1817" y="384"/>
                  </a:lnTo>
                  <a:lnTo>
                    <a:pt x="1780" y="384"/>
                  </a:lnTo>
                  <a:lnTo>
                    <a:pt x="1780" y="375"/>
                  </a:lnTo>
                  <a:lnTo>
                    <a:pt x="1728" y="375"/>
                  </a:lnTo>
                  <a:lnTo>
                    <a:pt x="1728" y="369"/>
                  </a:lnTo>
                  <a:lnTo>
                    <a:pt x="1700" y="369"/>
                  </a:lnTo>
                  <a:lnTo>
                    <a:pt x="1700" y="355"/>
                  </a:lnTo>
                  <a:lnTo>
                    <a:pt x="1649" y="355"/>
                  </a:lnTo>
                  <a:lnTo>
                    <a:pt x="1649" y="347"/>
                  </a:lnTo>
                  <a:lnTo>
                    <a:pt x="1613" y="347"/>
                  </a:lnTo>
                  <a:lnTo>
                    <a:pt x="1613" y="338"/>
                  </a:lnTo>
                  <a:lnTo>
                    <a:pt x="1567" y="338"/>
                  </a:lnTo>
                  <a:lnTo>
                    <a:pt x="1567" y="332"/>
                  </a:lnTo>
                  <a:lnTo>
                    <a:pt x="1532" y="332"/>
                  </a:lnTo>
                  <a:lnTo>
                    <a:pt x="1532" y="324"/>
                  </a:lnTo>
                  <a:lnTo>
                    <a:pt x="1489" y="324"/>
                  </a:lnTo>
                  <a:lnTo>
                    <a:pt x="1489" y="318"/>
                  </a:lnTo>
                  <a:lnTo>
                    <a:pt x="1452" y="318"/>
                  </a:lnTo>
                  <a:lnTo>
                    <a:pt x="1452" y="310"/>
                  </a:lnTo>
                  <a:lnTo>
                    <a:pt x="1408" y="310"/>
                  </a:lnTo>
                  <a:lnTo>
                    <a:pt x="1408" y="296"/>
                  </a:lnTo>
                  <a:lnTo>
                    <a:pt x="1371" y="296"/>
                  </a:lnTo>
                  <a:lnTo>
                    <a:pt x="1371" y="287"/>
                  </a:lnTo>
                  <a:lnTo>
                    <a:pt x="1327" y="287"/>
                  </a:lnTo>
                  <a:lnTo>
                    <a:pt x="1327" y="272"/>
                  </a:lnTo>
                  <a:lnTo>
                    <a:pt x="1249" y="272"/>
                  </a:lnTo>
                  <a:lnTo>
                    <a:pt x="1249" y="259"/>
                  </a:lnTo>
                  <a:lnTo>
                    <a:pt x="1212" y="259"/>
                  </a:lnTo>
                  <a:lnTo>
                    <a:pt x="1212" y="250"/>
                  </a:lnTo>
                  <a:lnTo>
                    <a:pt x="1175" y="250"/>
                  </a:lnTo>
                  <a:lnTo>
                    <a:pt x="1175" y="236"/>
                  </a:lnTo>
                  <a:lnTo>
                    <a:pt x="1131" y="236"/>
                  </a:lnTo>
                  <a:lnTo>
                    <a:pt x="1131" y="228"/>
                  </a:lnTo>
                  <a:lnTo>
                    <a:pt x="1094" y="228"/>
                  </a:lnTo>
                  <a:lnTo>
                    <a:pt x="1094" y="222"/>
                  </a:lnTo>
                  <a:lnTo>
                    <a:pt x="1044" y="222"/>
                  </a:lnTo>
                  <a:lnTo>
                    <a:pt x="1044" y="213"/>
                  </a:lnTo>
                  <a:lnTo>
                    <a:pt x="1016" y="213"/>
                  </a:lnTo>
                  <a:lnTo>
                    <a:pt x="1016" y="208"/>
                  </a:lnTo>
                  <a:lnTo>
                    <a:pt x="962" y="208"/>
                  </a:lnTo>
                  <a:lnTo>
                    <a:pt x="962" y="199"/>
                  </a:lnTo>
                  <a:lnTo>
                    <a:pt x="927" y="199"/>
                  </a:lnTo>
                  <a:lnTo>
                    <a:pt x="927" y="184"/>
                  </a:lnTo>
                  <a:lnTo>
                    <a:pt x="884" y="184"/>
                  </a:lnTo>
                  <a:lnTo>
                    <a:pt x="884" y="177"/>
                  </a:lnTo>
                  <a:lnTo>
                    <a:pt x="847" y="177"/>
                  </a:lnTo>
                  <a:lnTo>
                    <a:pt x="847" y="171"/>
                  </a:lnTo>
                  <a:lnTo>
                    <a:pt x="803" y="171"/>
                  </a:lnTo>
                  <a:lnTo>
                    <a:pt x="803" y="154"/>
                  </a:lnTo>
                  <a:lnTo>
                    <a:pt x="766" y="154"/>
                  </a:lnTo>
                  <a:lnTo>
                    <a:pt x="766" y="148"/>
                  </a:lnTo>
                  <a:lnTo>
                    <a:pt x="724" y="148"/>
                  </a:lnTo>
                  <a:lnTo>
                    <a:pt x="724" y="140"/>
                  </a:lnTo>
                  <a:lnTo>
                    <a:pt x="687" y="140"/>
                  </a:lnTo>
                  <a:lnTo>
                    <a:pt x="687" y="133"/>
                  </a:lnTo>
                  <a:lnTo>
                    <a:pt x="642" y="133"/>
                  </a:lnTo>
                  <a:lnTo>
                    <a:pt x="642" y="118"/>
                  </a:lnTo>
                  <a:lnTo>
                    <a:pt x="607" y="118"/>
                  </a:lnTo>
                  <a:lnTo>
                    <a:pt x="607" y="111"/>
                  </a:lnTo>
                  <a:lnTo>
                    <a:pt x="527" y="111"/>
                  </a:lnTo>
                  <a:lnTo>
                    <a:pt x="527" y="96"/>
                  </a:lnTo>
                  <a:lnTo>
                    <a:pt x="475" y="96"/>
                  </a:lnTo>
                  <a:lnTo>
                    <a:pt x="475" y="89"/>
                  </a:lnTo>
                  <a:lnTo>
                    <a:pt x="446" y="89"/>
                  </a:lnTo>
                  <a:lnTo>
                    <a:pt x="446" y="80"/>
                  </a:lnTo>
                  <a:lnTo>
                    <a:pt x="396" y="80"/>
                  </a:lnTo>
                  <a:lnTo>
                    <a:pt x="396" y="66"/>
                  </a:lnTo>
                  <a:lnTo>
                    <a:pt x="365" y="66"/>
                  </a:lnTo>
                  <a:lnTo>
                    <a:pt x="365" y="59"/>
                  </a:lnTo>
                  <a:lnTo>
                    <a:pt x="315" y="59"/>
                  </a:lnTo>
                  <a:lnTo>
                    <a:pt x="315" y="52"/>
                  </a:lnTo>
                  <a:lnTo>
                    <a:pt x="278" y="52"/>
                  </a:lnTo>
                  <a:lnTo>
                    <a:pt x="278" y="37"/>
                  </a:lnTo>
                  <a:lnTo>
                    <a:pt x="235" y="37"/>
                  </a:lnTo>
                  <a:lnTo>
                    <a:pt x="235" y="28"/>
                  </a:lnTo>
                  <a:lnTo>
                    <a:pt x="200" y="28"/>
                  </a:lnTo>
                  <a:lnTo>
                    <a:pt x="200" y="23"/>
                  </a:lnTo>
                  <a:lnTo>
                    <a:pt x="163" y="23"/>
                  </a:lnTo>
                  <a:lnTo>
                    <a:pt x="163" y="15"/>
                  </a:lnTo>
                  <a:lnTo>
                    <a:pt x="118" y="15"/>
                  </a:lnTo>
                  <a:lnTo>
                    <a:pt x="118" y="0"/>
                  </a:lnTo>
                  <a:lnTo>
                    <a:pt x="82" y="0"/>
                  </a:lnTo>
                  <a:close/>
                </a:path>
              </a:pathLst>
            </a:custGeom>
            <a:solidFill>
              <a:srgbClr val="0202A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3" name="Google Shape;923;p10"/>
            <p:cNvSpPr/>
            <p:nvPr/>
          </p:nvSpPr>
          <p:spPr>
            <a:xfrm>
              <a:off x="3932" y="1912"/>
              <a:ext cx="173" cy="134"/>
            </a:xfrm>
            <a:custGeom>
              <a:avLst/>
              <a:gdLst/>
              <a:ahLst/>
              <a:cxnLst/>
              <a:rect l="l" t="t" r="r" b="b"/>
              <a:pathLst>
                <a:path w="1726" h="1741" extrusionOk="0">
                  <a:moveTo>
                    <a:pt x="0" y="0"/>
                  </a:moveTo>
                  <a:lnTo>
                    <a:pt x="0" y="1387"/>
                  </a:lnTo>
                  <a:lnTo>
                    <a:pt x="22" y="1387"/>
                  </a:lnTo>
                  <a:lnTo>
                    <a:pt x="22" y="1403"/>
                  </a:lnTo>
                  <a:lnTo>
                    <a:pt x="67" y="1403"/>
                  </a:lnTo>
                  <a:lnTo>
                    <a:pt x="67" y="1409"/>
                  </a:lnTo>
                  <a:lnTo>
                    <a:pt x="103" y="1409"/>
                  </a:lnTo>
                  <a:lnTo>
                    <a:pt x="103" y="1418"/>
                  </a:lnTo>
                  <a:lnTo>
                    <a:pt x="139" y="1418"/>
                  </a:lnTo>
                  <a:lnTo>
                    <a:pt x="139" y="1423"/>
                  </a:lnTo>
                  <a:lnTo>
                    <a:pt x="176" y="1423"/>
                  </a:lnTo>
                  <a:lnTo>
                    <a:pt x="176" y="1440"/>
                  </a:lnTo>
                  <a:lnTo>
                    <a:pt x="218" y="1440"/>
                  </a:lnTo>
                  <a:lnTo>
                    <a:pt x="218" y="1446"/>
                  </a:lnTo>
                  <a:lnTo>
                    <a:pt x="255" y="1446"/>
                  </a:lnTo>
                  <a:lnTo>
                    <a:pt x="255" y="1454"/>
                  </a:lnTo>
                  <a:lnTo>
                    <a:pt x="291" y="1454"/>
                  </a:lnTo>
                  <a:lnTo>
                    <a:pt x="291" y="1460"/>
                  </a:lnTo>
                  <a:lnTo>
                    <a:pt x="322" y="1460"/>
                  </a:lnTo>
                  <a:lnTo>
                    <a:pt x="322" y="1477"/>
                  </a:lnTo>
                  <a:lnTo>
                    <a:pt x="401" y="1477"/>
                  </a:lnTo>
                  <a:lnTo>
                    <a:pt x="401" y="1491"/>
                  </a:lnTo>
                  <a:lnTo>
                    <a:pt x="437" y="1491"/>
                  </a:lnTo>
                  <a:lnTo>
                    <a:pt x="437" y="1497"/>
                  </a:lnTo>
                  <a:lnTo>
                    <a:pt x="474" y="1497"/>
                  </a:lnTo>
                  <a:lnTo>
                    <a:pt x="474" y="1506"/>
                  </a:lnTo>
                  <a:lnTo>
                    <a:pt x="518" y="1506"/>
                  </a:lnTo>
                  <a:lnTo>
                    <a:pt x="518" y="1520"/>
                  </a:lnTo>
                  <a:lnTo>
                    <a:pt x="563" y="1520"/>
                  </a:lnTo>
                  <a:lnTo>
                    <a:pt x="563" y="1528"/>
                  </a:lnTo>
                  <a:lnTo>
                    <a:pt x="599" y="1528"/>
                  </a:lnTo>
                  <a:lnTo>
                    <a:pt x="599" y="1535"/>
                  </a:lnTo>
                  <a:lnTo>
                    <a:pt x="636" y="1535"/>
                  </a:lnTo>
                  <a:lnTo>
                    <a:pt x="636" y="1542"/>
                  </a:lnTo>
                  <a:lnTo>
                    <a:pt x="672" y="1542"/>
                  </a:lnTo>
                  <a:lnTo>
                    <a:pt x="672" y="1557"/>
                  </a:lnTo>
                  <a:lnTo>
                    <a:pt x="714" y="1557"/>
                  </a:lnTo>
                  <a:lnTo>
                    <a:pt x="714" y="1565"/>
                  </a:lnTo>
                  <a:lnTo>
                    <a:pt x="751" y="1565"/>
                  </a:lnTo>
                  <a:lnTo>
                    <a:pt x="751" y="1579"/>
                  </a:lnTo>
                  <a:lnTo>
                    <a:pt x="824" y="1579"/>
                  </a:lnTo>
                  <a:lnTo>
                    <a:pt x="824" y="1588"/>
                  </a:lnTo>
                  <a:lnTo>
                    <a:pt x="853" y="1588"/>
                  </a:lnTo>
                  <a:lnTo>
                    <a:pt x="853" y="1594"/>
                  </a:lnTo>
                  <a:lnTo>
                    <a:pt x="905" y="1594"/>
                  </a:lnTo>
                  <a:lnTo>
                    <a:pt x="905" y="1608"/>
                  </a:lnTo>
                  <a:lnTo>
                    <a:pt x="942" y="1608"/>
                  </a:lnTo>
                  <a:lnTo>
                    <a:pt x="942" y="1616"/>
                  </a:lnTo>
                  <a:lnTo>
                    <a:pt x="970" y="1616"/>
                  </a:lnTo>
                  <a:lnTo>
                    <a:pt x="970" y="1625"/>
                  </a:lnTo>
                  <a:lnTo>
                    <a:pt x="1006" y="1625"/>
                  </a:lnTo>
                  <a:lnTo>
                    <a:pt x="1006" y="1639"/>
                  </a:lnTo>
                  <a:lnTo>
                    <a:pt x="1057" y="1639"/>
                  </a:lnTo>
                  <a:lnTo>
                    <a:pt x="1057" y="1645"/>
                  </a:lnTo>
                  <a:lnTo>
                    <a:pt x="1088" y="1645"/>
                  </a:lnTo>
                  <a:lnTo>
                    <a:pt x="1088" y="1653"/>
                  </a:lnTo>
                  <a:lnTo>
                    <a:pt x="1123" y="1653"/>
                  </a:lnTo>
                  <a:lnTo>
                    <a:pt x="1123" y="1661"/>
                  </a:lnTo>
                  <a:lnTo>
                    <a:pt x="1160" y="1661"/>
                  </a:lnTo>
                  <a:lnTo>
                    <a:pt x="1160" y="1676"/>
                  </a:lnTo>
                  <a:lnTo>
                    <a:pt x="1203" y="1676"/>
                  </a:lnTo>
                  <a:lnTo>
                    <a:pt x="1203" y="1682"/>
                  </a:lnTo>
                  <a:lnTo>
                    <a:pt x="1239" y="1682"/>
                  </a:lnTo>
                  <a:lnTo>
                    <a:pt x="1239" y="1698"/>
                  </a:lnTo>
                  <a:lnTo>
                    <a:pt x="1312" y="1698"/>
                  </a:lnTo>
                  <a:lnTo>
                    <a:pt x="1312" y="1704"/>
                  </a:lnTo>
                  <a:lnTo>
                    <a:pt x="1356" y="1704"/>
                  </a:lnTo>
                  <a:lnTo>
                    <a:pt x="1356" y="1713"/>
                  </a:lnTo>
                  <a:lnTo>
                    <a:pt x="1393" y="1713"/>
                  </a:lnTo>
                  <a:lnTo>
                    <a:pt x="1393" y="1727"/>
                  </a:lnTo>
                  <a:lnTo>
                    <a:pt x="1430" y="1727"/>
                  </a:lnTo>
                  <a:lnTo>
                    <a:pt x="1430" y="1735"/>
                  </a:lnTo>
                  <a:lnTo>
                    <a:pt x="1471" y="1735"/>
                  </a:lnTo>
                  <a:lnTo>
                    <a:pt x="1471" y="1741"/>
                  </a:lnTo>
                  <a:lnTo>
                    <a:pt x="1721" y="1741"/>
                  </a:lnTo>
                  <a:lnTo>
                    <a:pt x="1721" y="1713"/>
                  </a:lnTo>
                  <a:lnTo>
                    <a:pt x="1726" y="1713"/>
                  </a:lnTo>
                  <a:lnTo>
                    <a:pt x="1726" y="325"/>
                  </a:lnTo>
                  <a:lnTo>
                    <a:pt x="1706" y="325"/>
                  </a:lnTo>
                  <a:lnTo>
                    <a:pt x="1706" y="316"/>
                  </a:lnTo>
                  <a:lnTo>
                    <a:pt x="1654" y="316"/>
                  </a:lnTo>
                  <a:lnTo>
                    <a:pt x="1654" y="310"/>
                  </a:lnTo>
                  <a:lnTo>
                    <a:pt x="1626" y="310"/>
                  </a:lnTo>
                  <a:lnTo>
                    <a:pt x="1626" y="296"/>
                  </a:lnTo>
                  <a:lnTo>
                    <a:pt x="1575" y="296"/>
                  </a:lnTo>
                  <a:lnTo>
                    <a:pt x="1575" y="288"/>
                  </a:lnTo>
                  <a:lnTo>
                    <a:pt x="1539" y="288"/>
                  </a:lnTo>
                  <a:lnTo>
                    <a:pt x="1539" y="279"/>
                  </a:lnTo>
                  <a:lnTo>
                    <a:pt x="1493" y="279"/>
                  </a:lnTo>
                  <a:lnTo>
                    <a:pt x="1493" y="273"/>
                  </a:lnTo>
                  <a:lnTo>
                    <a:pt x="1458" y="273"/>
                  </a:lnTo>
                  <a:lnTo>
                    <a:pt x="1458" y="265"/>
                  </a:lnTo>
                  <a:lnTo>
                    <a:pt x="1415" y="265"/>
                  </a:lnTo>
                  <a:lnTo>
                    <a:pt x="1415" y="259"/>
                  </a:lnTo>
                  <a:lnTo>
                    <a:pt x="1378" y="259"/>
                  </a:lnTo>
                  <a:lnTo>
                    <a:pt x="1378" y="251"/>
                  </a:lnTo>
                  <a:lnTo>
                    <a:pt x="1334" y="251"/>
                  </a:lnTo>
                  <a:lnTo>
                    <a:pt x="1334" y="237"/>
                  </a:lnTo>
                  <a:lnTo>
                    <a:pt x="1297" y="237"/>
                  </a:lnTo>
                  <a:lnTo>
                    <a:pt x="1297" y="228"/>
                  </a:lnTo>
                  <a:lnTo>
                    <a:pt x="1253" y="228"/>
                  </a:lnTo>
                  <a:lnTo>
                    <a:pt x="1253" y="213"/>
                  </a:lnTo>
                  <a:lnTo>
                    <a:pt x="1175" y="213"/>
                  </a:lnTo>
                  <a:lnTo>
                    <a:pt x="1175" y="200"/>
                  </a:lnTo>
                  <a:lnTo>
                    <a:pt x="1138" y="200"/>
                  </a:lnTo>
                  <a:lnTo>
                    <a:pt x="1138" y="191"/>
                  </a:lnTo>
                  <a:lnTo>
                    <a:pt x="1101" y="191"/>
                  </a:lnTo>
                  <a:lnTo>
                    <a:pt x="1101" y="177"/>
                  </a:lnTo>
                  <a:lnTo>
                    <a:pt x="1057" y="177"/>
                  </a:lnTo>
                  <a:lnTo>
                    <a:pt x="1057" y="169"/>
                  </a:lnTo>
                  <a:lnTo>
                    <a:pt x="1020" y="169"/>
                  </a:lnTo>
                  <a:lnTo>
                    <a:pt x="1020" y="163"/>
                  </a:lnTo>
                  <a:lnTo>
                    <a:pt x="970" y="163"/>
                  </a:lnTo>
                  <a:lnTo>
                    <a:pt x="970" y="154"/>
                  </a:lnTo>
                  <a:lnTo>
                    <a:pt x="942" y="154"/>
                  </a:lnTo>
                  <a:lnTo>
                    <a:pt x="942" y="149"/>
                  </a:lnTo>
                  <a:lnTo>
                    <a:pt x="888" y="149"/>
                  </a:lnTo>
                  <a:lnTo>
                    <a:pt x="888" y="140"/>
                  </a:lnTo>
                  <a:lnTo>
                    <a:pt x="853" y="140"/>
                  </a:lnTo>
                  <a:lnTo>
                    <a:pt x="853" y="125"/>
                  </a:lnTo>
                  <a:lnTo>
                    <a:pt x="810" y="125"/>
                  </a:lnTo>
                  <a:lnTo>
                    <a:pt x="810" y="118"/>
                  </a:lnTo>
                  <a:lnTo>
                    <a:pt x="773" y="118"/>
                  </a:lnTo>
                  <a:lnTo>
                    <a:pt x="773" y="112"/>
                  </a:lnTo>
                  <a:lnTo>
                    <a:pt x="729" y="112"/>
                  </a:lnTo>
                  <a:lnTo>
                    <a:pt x="729" y="95"/>
                  </a:lnTo>
                  <a:lnTo>
                    <a:pt x="692" y="95"/>
                  </a:lnTo>
                  <a:lnTo>
                    <a:pt x="692" y="89"/>
                  </a:lnTo>
                  <a:lnTo>
                    <a:pt x="650" y="89"/>
                  </a:lnTo>
                  <a:lnTo>
                    <a:pt x="650" y="81"/>
                  </a:lnTo>
                  <a:lnTo>
                    <a:pt x="613" y="81"/>
                  </a:lnTo>
                  <a:lnTo>
                    <a:pt x="613" y="74"/>
                  </a:lnTo>
                  <a:lnTo>
                    <a:pt x="568" y="74"/>
                  </a:lnTo>
                  <a:lnTo>
                    <a:pt x="568" y="59"/>
                  </a:lnTo>
                  <a:lnTo>
                    <a:pt x="533" y="59"/>
                  </a:lnTo>
                  <a:lnTo>
                    <a:pt x="533" y="52"/>
                  </a:lnTo>
                  <a:lnTo>
                    <a:pt x="453" y="52"/>
                  </a:lnTo>
                  <a:lnTo>
                    <a:pt x="453" y="37"/>
                  </a:lnTo>
                  <a:lnTo>
                    <a:pt x="401" y="37"/>
                  </a:lnTo>
                  <a:lnTo>
                    <a:pt x="401" y="30"/>
                  </a:lnTo>
                  <a:lnTo>
                    <a:pt x="372" y="30"/>
                  </a:lnTo>
                  <a:lnTo>
                    <a:pt x="372" y="21"/>
                  </a:lnTo>
                  <a:lnTo>
                    <a:pt x="322" y="21"/>
                  </a:lnTo>
                  <a:lnTo>
                    <a:pt x="322" y="7"/>
                  </a:lnTo>
                  <a:lnTo>
                    <a:pt x="291" y="7"/>
                  </a:lnTo>
                  <a:lnTo>
                    <a:pt x="291" y="0"/>
                  </a:lnTo>
                  <a:lnTo>
                    <a:pt x="0" y="0"/>
                  </a:lnTo>
                  <a:close/>
                </a:path>
              </a:pathLst>
            </a:custGeom>
            <a:solidFill>
              <a:srgbClr val="0202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4" name="Google Shape;924;p10"/>
            <p:cNvSpPr/>
            <p:nvPr/>
          </p:nvSpPr>
          <p:spPr>
            <a:xfrm>
              <a:off x="3939" y="1916"/>
              <a:ext cx="158" cy="125"/>
            </a:xfrm>
            <a:custGeom>
              <a:avLst/>
              <a:gdLst/>
              <a:ahLst/>
              <a:cxnLst/>
              <a:rect l="l" t="t" r="r" b="b"/>
              <a:pathLst>
                <a:path w="1587" h="1617" extrusionOk="0">
                  <a:moveTo>
                    <a:pt x="0" y="0"/>
                  </a:moveTo>
                  <a:lnTo>
                    <a:pt x="0" y="1350"/>
                  </a:lnTo>
                  <a:lnTo>
                    <a:pt x="36" y="1350"/>
                  </a:lnTo>
                  <a:lnTo>
                    <a:pt x="36" y="1359"/>
                  </a:lnTo>
                  <a:lnTo>
                    <a:pt x="72" y="1359"/>
                  </a:lnTo>
                  <a:lnTo>
                    <a:pt x="72" y="1364"/>
                  </a:lnTo>
                  <a:lnTo>
                    <a:pt x="109" y="1364"/>
                  </a:lnTo>
                  <a:lnTo>
                    <a:pt x="109" y="1381"/>
                  </a:lnTo>
                  <a:lnTo>
                    <a:pt x="151" y="1381"/>
                  </a:lnTo>
                  <a:lnTo>
                    <a:pt x="151" y="1387"/>
                  </a:lnTo>
                  <a:lnTo>
                    <a:pt x="188" y="1387"/>
                  </a:lnTo>
                  <a:lnTo>
                    <a:pt x="188" y="1395"/>
                  </a:lnTo>
                  <a:lnTo>
                    <a:pt x="224" y="1395"/>
                  </a:lnTo>
                  <a:lnTo>
                    <a:pt x="224" y="1401"/>
                  </a:lnTo>
                  <a:lnTo>
                    <a:pt x="255" y="1401"/>
                  </a:lnTo>
                  <a:lnTo>
                    <a:pt x="255" y="1418"/>
                  </a:lnTo>
                  <a:lnTo>
                    <a:pt x="334" y="1418"/>
                  </a:lnTo>
                  <a:lnTo>
                    <a:pt x="334" y="1432"/>
                  </a:lnTo>
                  <a:lnTo>
                    <a:pt x="370" y="1432"/>
                  </a:lnTo>
                  <a:lnTo>
                    <a:pt x="370" y="1438"/>
                  </a:lnTo>
                  <a:lnTo>
                    <a:pt x="407" y="1438"/>
                  </a:lnTo>
                  <a:lnTo>
                    <a:pt x="407" y="1447"/>
                  </a:lnTo>
                  <a:lnTo>
                    <a:pt x="451" y="1447"/>
                  </a:lnTo>
                  <a:lnTo>
                    <a:pt x="451" y="1461"/>
                  </a:lnTo>
                  <a:lnTo>
                    <a:pt x="496" y="1461"/>
                  </a:lnTo>
                  <a:lnTo>
                    <a:pt x="496" y="1469"/>
                  </a:lnTo>
                  <a:lnTo>
                    <a:pt x="532" y="1469"/>
                  </a:lnTo>
                  <a:lnTo>
                    <a:pt x="532" y="1476"/>
                  </a:lnTo>
                  <a:lnTo>
                    <a:pt x="569" y="1476"/>
                  </a:lnTo>
                  <a:lnTo>
                    <a:pt x="569" y="1483"/>
                  </a:lnTo>
                  <a:lnTo>
                    <a:pt x="605" y="1483"/>
                  </a:lnTo>
                  <a:lnTo>
                    <a:pt x="605" y="1498"/>
                  </a:lnTo>
                  <a:lnTo>
                    <a:pt x="647" y="1498"/>
                  </a:lnTo>
                  <a:lnTo>
                    <a:pt x="647" y="1506"/>
                  </a:lnTo>
                  <a:lnTo>
                    <a:pt x="684" y="1506"/>
                  </a:lnTo>
                  <a:lnTo>
                    <a:pt x="684" y="1520"/>
                  </a:lnTo>
                  <a:lnTo>
                    <a:pt x="757" y="1520"/>
                  </a:lnTo>
                  <a:lnTo>
                    <a:pt x="757" y="1529"/>
                  </a:lnTo>
                  <a:lnTo>
                    <a:pt x="786" y="1529"/>
                  </a:lnTo>
                  <a:lnTo>
                    <a:pt x="786" y="1535"/>
                  </a:lnTo>
                  <a:lnTo>
                    <a:pt x="838" y="1535"/>
                  </a:lnTo>
                  <a:lnTo>
                    <a:pt x="838" y="1549"/>
                  </a:lnTo>
                  <a:lnTo>
                    <a:pt x="875" y="1549"/>
                  </a:lnTo>
                  <a:lnTo>
                    <a:pt x="875" y="1557"/>
                  </a:lnTo>
                  <a:lnTo>
                    <a:pt x="903" y="1557"/>
                  </a:lnTo>
                  <a:lnTo>
                    <a:pt x="903" y="1566"/>
                  </a:lnTo>
                  <a:lnTo>
                    <a:pt x="939" y="1566"/>
                  </a:lnTo>
                  <a:lnTo>
                    <a:pt x="939" y="1580"/>
                  </a:lnTo>
                  <a:lnTo>
                    <a:pt x="990" y="1580"/>
                  </a:lnTo>
                  <a:lnTo>
                    <a:pt x="990" y="1586"/>
                  </a:lnTo>
                  <a:lnTo>
                    <a:pt x="1021" y="1586"/>
                  </a:lnTo>
                  <a:lnTo>
                    <a:pt x="1021" y="1594"/>
                  </a:lnTo>
                  <a:lnTo>
                    <a:pt x="1056" y="1594"/>
                  </a:lnTo>
                  <a:lnTo>
                    <a:pt x="1056" y="1602"/>
                  </a:lnTo>
                  <a:lnTo>
                    <a:pt x="1093" y="1602"/>
                  </a:lnTo>
                  <a:lnTo>
                    <a:pt x="1093" y="1617"/>
                  </a:lnTo>
                  <a:lnTo>
                    <a:pt x="1587" y="1617"/>
                  </a:lnTo>
                  <a:lnTo>
                    <a:pt x="1587" y="251"/>
                  </a:lnTo>
                  <a:lnTo>
                    <a:pt x="1559" y="251"/>
                  </a:lnTo>
                  <a:lnTo>
                    <a:pt x="1559" y="237"/>
                  </a:lnTo>
                  <a:lnTo>
                    <a:pt x="1508" y="237"/>
                  </a:lnTo>
                  <a:lnTo>
                    <a:pt x="1508" y="229"/>
                  </a:lnTo>
                  <a:lnTo>
                    <a:pt x="1472" y="229"/>
                  </a:lnTo>
                  <a:lnTo>
                    <a:pt x="1472" y="220"/>
                  </a:lnTo>
                  <a:lnTo>
                    <a:pt x="1426" y="220"/>
                  </a:lnTo>
                  <a:lnTo>
                    <a:pt x="1426" y="214"/>
                  </a:lnTo>
                  <a:lnTo>
                    <a:pt x="1391" y="214"/>
                  </a:lnTo>
                  <a:lnTo>
                    <a:pt x="1391" y="206"/>
                  </a:lnTo>
                  <a:lnTo>
                    <a:pt x="1348" y="206"/>
                  </a:lnTo>
                  <a:lnTo>
                    <a:pt x="1348" y="200"/>
                  </a:lnTo>
                  <a:lnTo>
                    <a:pt x="1311" y="200"/>
                  </a:lnTo>
                  <a:lnTo>
                    <a:pt x="1311" y="192"/>
                  </a:lnTo>
                  <a:lnTo>
                    <a:pt x="1267" y="192"/>
                  </a:lnTo>
                  <a:lnTo>
                    <a:pt x="1267" y="178"/>
                  </a:lnTo>
                  <a:lnTo>
                    <a:pt x="1230" y="178"/>
                  </a:lnTo>
                  <a:lnTo>
                    <a:pt x="1230" y="169"/>
                  </a:lnTo>
                  <a:lnTo>
                    <a:pt x="1186" y="169"/>
                  </a:lnTo>
                  <a:lnTo>
                    <a:pt x="1186" y="154"/>
                  </a:lnTo>
                  <a:lnTo>
                    <a:pt x="1108" y="154"/>
                  </a:lnTo>
                  <a:lnTo>
                    <a:pt x="1108" y="141"/>
                  </a:lnTo>
                  <a:lnTo>
                    <a:pt x="1071" y="141"/>
                  </a:lnTo>
                  <a:lnTo>
                    <a:pt x="1071" y="132"/>
                  </a:lnTo>
                  <a:lnTo>
                    <a:pt x="1034" y="132"/>
                  </a:lnTo>
                  <a:lnTo>
                    <a:pt x="1034" y="118"/>
                  </a:lnTo>
                  <a:lnTo>
                    <a:pt x="990" y="118"/>
                  </a:lnTo>
                  <a:lnTo>
                    <a:pt x="990" y="110"/>
                  </a:lnTo>
                  <a:lnTo>
                    <a:pt x="953" y="110"/>
                  </a:lnTo>
                  <a:lnTo>
                    <a:pt x="953" y="104"/>
                  </a:lnTo>
                  <a:lnTo>
                    <a:pt x="903" y="104"/>
                  </a:lnTo>
                  <a:lnTo>
                    <a:pt x="903" y="95"/>
                  </a:lnTo>
                  <a:lnTo>
                    <a:pt x="875" y="95"/>
                  </a:lnTo>
                  <a:lnTo>
                    <a:pt x="875" y="90"/>
                  </a:lnTo>
                  <a:lnTo>
                    <a:pt x="821" y="90"/>
                  </a:lnTo>
                  <a:lnTo>
                    <a:pt x="821" y="81"/>
                  </a:lnTo>
                  <a:lnTo>
                    <a:pt x="786" y="81"/>
                  </a:lnTo>
                  <a:lnTo>
                    <a:pt x="786" y="66"/>
                  </a:lnTo>
                  <a:lnTo>
                    <a:pt x="743" y="66"/>
                  </a:lnTo>
                  <a:lnTo>
                    <a:pt x="743" y="59"/>
                  </a:lnTo>
                  <a:lnTo>
                    <a:pt x="706" y="59"/>
                  </a:lnTo>
                  <a:lnTo>
                    <a:pt x="706" y="53"/>
                  </a:lnTo>
                  <a:lnTo>
                    <a:pt x="662" y="53"/>
                  </a:lnTo>
                  <a:lnTo>
                    <a:pt x="662" y="36"/>
                  </a:lnTo>
                  <a:lnTo>
                    <a:pt x="625" y="36"/>
                  </a:lnTo>
                  <a:lnTo>
                    <a:pt x="625" y="30"/>
                  </a:lnTo>
                  <a:lnTo>
                    <a:pt x="583" y="30"/>
                  </a:lnTo>
                  <a:lnTo>
                    <a:pt x="583" y="22"/>
                  </a:lnTo>
                  <a:lnTo>
                    <a:pt x="546" y="22"/>
                  </a:lnTo>
                  <a:lnTo>
                    <a:pt x="546" y="15"/>
                  </a:lnTo>
                  <a:lnTo>
                    <a:pt x="501" y="15"/>
                  </a:lnTo>
                  <a:lnTo>
                    <a:pt x="501" y="0"/>
                  </a:lnTo>
                  <a:lnTo>
                    <a:pt x="0" y="0"/>
                  </a:lnTo>
                  <a:close/>
                </a:path>
              </a:pathLst>
            </a:custGeom>
            <a:solidFill>
              <a:srgbClr val="0202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5" name="Google Shape;925;p10"/>
            <p:cNvSpPr/>
            <p:nvPr/>
          </p:nvSpPr>
          <p:spPr>
            <a:xfrm>
              <a:off x="3946" y="1922"/>
              <a:ext cx="145" cy="113"/>
            </a:xfrm>
            <a:custGeom>
              <a:avLst/>
              <a:gdLst/>
              <a:ahLst/>
              <a:cxnLst/>
              <a:rect l="l" t="t" r="r" b="b"/>
              <a:pathLst>
                <a:path w="1450" h="1468" extrusionOk="0">
                  <a:moveTo>
                    <a:pt x="0" y="0"/>
                  </a:moveTo>
                  <a:lnTo>
                    <a:pt x="0" y="1283"/>
                  </a:lnTo>
                  <a:lnTo>
                    <a:pt x="37" y="1283"/>
                  </a:lnTo>
                  <a:lnTo>
                    <a:pt x="37" y="1300"/>
                  </a:lnTo>
                  <a:lnTo>
                    <a:pt x="79" y="1300"/>
                  </a:lnTo>
                  <a:lnTo>
                    <a:pt x="79" y="1306"/>
                  </a:lnTo>
                  <a:lnTo>
                    <a:pt x="116" y="1306"/>
                  </a:lnTo>
                  <a:lnTo>
                    <a:pt x="116" y="1314"/>
                  </a:lnTo>
                  <a:lnTo>
                    <a:pt x="152" y="1314"/>
                  </a:lnTo>
                  <a:lnTo>
                    <a:pt x="152" y="1320"/>
                  </a:lnTo>
                  <a:lnTo>
                    <a:pt x="183" y="1320"/>
                  </a:lnTo>
                  <a:lnTo>
                    <a:pt x="183" y="1337"/>
                  </a:lnTo>
                  <a:lnTo>
                    <a:pt x="262" y="1337"/>
                  </a:lnTo>
                  <a:lnTo>
                    <a:pt x="262" y="1351"/>
                  </a:lnTo>
                  <a:lnTo>
                    <a:pt x="298" y="1351"/>
                  </a:lnTo>
                  <a:lnTo>
                    <a:pt x="298" y="1357"/>
                  </a:lnTo>
                  <a:lnTo>
                    <a:pt x="335" y="1357"/>
                  </a:lnTo>
                  <a:lnTo>
                    <a:pt x="335" y="1366"/>
                  </a:lnTo>
                  <a:lnTo>
                    <a:pt x="379" y="1366"/>
                  </a:lnTo>
                  <a:lnTo>
                    <a:pt x="379" y="1380"/>
                  </a:lnTo>
                  <a:lnTo>
                    <a:pt x="424" y="1380"/>
                  </a:lnTo>
                  <a:lnTo>
                    <a:pt x="424" y="1388"/>
                  </a:lnTo>
                  <a:lnTo>
                    <a:pt x="460" y="1388"/>
                  </a:lnTo>
                  <a:lnTo>
                    <a:pt x="460" y="1395"/>
                  </a:lnTo>
                  <a:lnTo>
                    <a:pt x="497" y="1395"/>
                  </a:lnTo>
                  <a:lnTo>
                    <a:pt x="497" y="1402"/>
                  </a:lnTo>
                  <a:lnTo>
                    <a:pt x="533" y="1402"/>
                  </a:lnTo>
                  <a:lnTo>
                    <a:pt x="533" y="1417"/>
                  </a:lnTo>
                  <a:lnTo>
                    <a:pt x="575" y="1417"/>
                  </a:lnTo>
                  <a:lnTo>
                    <a:pt x="575" y="1425"/>
                  </a:lnTo>
                  <a:lnTo>
                    <a:pt x="612" y="1425"/>
                  </a:lnTo>
                  <a:lnTo>
                    <a:pt x="612" y="1439"/>
                  </a:lnTo>
                  <a:lnTo>
                    <a:pt x="685" y="1439"/>
                  </a:lnTo>
                  <a:lnTo>
                    <a:pt x="685" y="1448"/>
                  </a:lnTo>
                  <a:lnTo>
                    <a:pt x="714" y="1448"/>
                  </a:lnTo>
                  <a:lnTo>
                    <a:pt x="714" y="1454"/>
                  </a:lnTo>
                  <a:lnTo>
                    <a:pt x="766" y="1454"/>
                  </a:lnTo>
                  <a:lnTo>
                    <a:pt x="766" y="1468"/>
                  </a:lnTo>
                  <a:lnTo>
                    <a:pt x="1450" y="1468"/>
                  </a:lnTo>
                  <a:lnTo>
                    <a:pt x="1450" y="156"/>
                  </a:lnTo>
                  <a:lnTo>
                    <a:pt x="1436" y="156"/>
                  </a:lnTo>
                  <a:lnTo>
                    <a:pt x="1436" y="148"/>
                  </a:lnTo>
                  <a:lnTo>
                    <a:pt x="1400" y="148"/>
                  </a:lnTo>
                  <a:lnTo>
                    <a:pt x="1400" y="139"/>
                  </a:lnTo>
                  <a:lnTo>
                    <a:pt x="1354" y="139"/>
                  </a:lnTo>
                  <a:lnTo>
                    <a:pt x="1354" y="133"/>
                  </a:lnTo>
                  <a:lnTo>
                    <a:pt x="1319" y="133"/>
                  </a:lnTo>
                  <a:lnTo>
                    <a:pt x="1319" y="125"/>
                  </a:lnTo>
                  <a:lnTo>
                    <a:pt x="1276" y="125"/>
                  </a:lnTo>
                  <a:lnTo>
                    <a:pt x="1276" y="119"/>
                  </a:lnTo>
                  <a:lnTo>
                    <a:pt x="1239" y="119"/>
                  </a:lnTo>
                  <a:lnTo>
                    <a:pt x="1239" y="111"/>
                  </a:lnTo>
                  <a:lnTo>
                    <a:pt x="1195" y="111"/>
                  </a:lnTo>
                  <a:lnTo>
                    <a:pt x="1195" y="97"/>
                  </a:lnTo>
                  <a:lnTo>
                    <a:pt x="1158" y="97"/>
                  </a:lnTo>
                  <a:lnTo>
                    <a:pt x="1158" y="88"/>
                  </a:lnTo>
                  <a:lnTo>
                    <a:pt x="1114" y="88"/>
                  </a:lnTo>
                  <a:lnTo>
                    <a:pt x="1114" y="73"/>
                  </a:lnTo>
                  <a:lnTo>
                    <a:pt x="1036" y="73"/>
                  </a:lnTo>
                  <a:lnTo>
                    <a:pt x="1036" y="60"/>
                  </a:lnTo>
                  <a:lnTo>
                    <a:pt x="999" y="60"/>
                  </a:lnTo>
                  <a:lnTo>
                    <a:pt x="999" y="51"/>
                  </a:lnTo>
                  <a:lnTo>
                    <a:pt x="962" y="51"/>
                  </a:lnTo>
                  <a:lnTo>
                    <a:pt x="962" y="37"/>
                  </a:lnTo>
                  <a:lnTo>
                    <a:pt x="918" y="37"/>
                  </a:lnTo>
                  <a:lnTo>
                    <a:pt x="918" y="29"/>
                  </a:lnTo>
                  <a:lnTo>
                    <a:pt x="881" y="29"/>
                  </a:lnTo>
                  <a:lnTo>
                    <a:pt x="881" y="23"/>
                  </a:lnTo>
                  <a:lnTo>
                    <a:pt x="831" y="23"/>
                  </a:lnTo>
                  <a:lnTo>
                    <a:pt x="831" y="14"/>
                  </a:lnTo>
                  <a:lnTo>
                    <a:pt x="803" y="14"/>
                  </a:lnTo>
                  <a:lnTo>
                    <a:pt x="803" y="9"/>
                  </a:lnTo>
                  <a:lnTo>
                    <a:pt x="749" y="9"/>
                  </a:lnTo>
                  <a:lnTo>
                    <a:pt x="749" y="0"/>
                  </a:lnTo>
                  <a:lnTo>
                    <a:pt x="0" y="0"/>
                  </a:lnTo>
                  <a:close/>
                </a:path>
              </a:pathLst>
            </a:custGeom>
            <a:solidFill>
              <a:srgbClr val="020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6" name="Google Shape;926;p10"/>
            <p:cNvSpPr/>
            <p:nvPr/>
          </p:nvSpPr>
          <p:spPr>
            <a:xfrm>
              <a:off x="3952" y="1927"/>
              <a:ext cx="132" cy="103"/>
            </a:xfrm>
            <a:custGeom>
              <a:avLst/>
              <a:gdLst/>
              <a:ahLst/>
              <a:cxnLst/>
              <a:rect l="l" t="t" r="r" b="b"/>
              <a:pathLst>
                <a:path w="1319" h="1335" extrusionOk="0">
                  <a:moveTo>
                    <a:pt x="0" y="0"/>
                  </a:moveTo>
                  <a:lnTo>
                    <a:pt x="0" y="1240"/>
                  </a:lnTo>
                  <a:lnTo>
                    <a:pt x="20" y="1240"/>
                  </a:lnTo>
                  <a:lnTo>
                    <a:pt x="20" y="1246"/>
                  </a:lnTo>
                  <a:lnTo>
                    <a:pt x="57" y="1246"/>
                  </a:lnTo>
                  <a:lnTo>
                    <a:pt x="57" y="1254"/>
                  </a:lnTo>
                  <a:lnTo>
                    <a:pt x="93" y="1254"/>
                  </a:lnTo>
                  <a:lnTo>
                    <a:pt x="93" y="1260"/>
                  </a:lnTo>
                  <a:lnTo>
                    <a:pt x="124" y="1260"/>
                  </a:lnTo>
                  <a:lnTo>
                    <a:pt x="124" y="1277"/>
                  </a:lnTo>
                  <a:lnTo>
                    <a:pt x="203" y="1277"/>
                  </a:lnTo>
                  <a:lnTo>
                    <a:pt x="203" y="1291"/>
                  </a:lnTo>
                  <a:lnTo>
                    <a:pt x="239" y="1291"/>
                  </a:lnTo>
                  <a:lnTo>
                    <a:pt x="239" y="1297"/>
                  </a:lnTo>
                  <a:lnTo>
                    <a:pt x="276" y="1297"/>
                  </a:lnTo>
                  <a:lnTo>
                    <a:pt x="276" y="1306"/>
                  </a:lnTo>
                  <a:lnTo>
                    <a:pt x="320" y="1306"/>
                  </a:lnTo>
                  <a:lnTo>
                    <a:pt x="320" y="1320"/>
                  </a:lnTo>
                  <a:lnTo>
                    <a:pt x="365" y="1320"/>
                  </a:lnTo>
                  <a:lnTo>
                    <a:pt x="365" y="1328"/>
                  </a:lnTo>
                  <a:lnTo>
                    <a:pt x="401" y="1328"/>
                  </a:lnTo>
                  <a:lnTo>
                    <a:pt x="401" y="1335"/>
                  </a:lnTo>
                  <a:lnTo>
                    <a:pt x="1319" y="1335"/>
                  </a:lnTo>
                  <a:lnTo>
                    <a:pt x="1319" y="79"/>
                  </a:lnTo>
                  <a:lnTo>
                    <a:pt x="1295" y="79"/>
                  </a:lnTo>
                  <a:lnTo>
                    <a:pt x="1295" y="73"/>
                  </a:lnTo>
                  <a:lnTo>
                    <a:pt x="1260" y="73"/>
                  </a:lnTo>
                  <a:lnTo>
                    <a:pt x="1260" y="65"/>
                  </a:lnTo>
                  <a:lnTo>
                    <a:pt x="1217" y="65"/>
                  </a:lnTo>
                  <a:lnTo>
                    <a:pt x="1217" y="59"/>
                  </a:lnTo>
                  <a:lnTo>
                    <a:pt x="1180" y="59"/>
                  </a:lnTo>
                  <a:lnTo>
                    <a:pt x="1180" y="51"/>
                  </a:lnTo>
                  <a:lnTo>
                    <a:pt x="1136" y="51"/>
                  </a:lnTo>
                  <a:lnTo>
                    <a:pt x="1136" y="37"/>
                  </a:lnTo>
                  <a:lnTo>
                    <a:pt x="1099" y="37"/>
                  </a:lnTo>
                  <a:lnTo>
                    <a:pt x="1099" y="28"/>
                  </a:lnTo>
                  <a:lnTo>
                    <a:pt x="1055" y="28"/>
                  </a:lnTo>
                  <a:lnTo>
                    <a:pt x="1055" y="13"/>
                  </a:lnTo>
                  <a:lnTo>
                    <a:pt x="977" y="13"/>
                  </a:lnTo>
                  <a:lnTo>
                    <a:pt x="977" y="0"/>
                  </a:lnTo>
                  <a:lnTo>
                    <a:pt x="0" y="0"/>
                  </a:lnTo>
                  <a:close/>
                </a:path>
              </a:pathLst>
            </a:custGeom>
            <a:solidFill>
              <a:srgbClr val="02026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7" name="Google Shape;927;p10"/>
            <p:cNvSpPr/>
            <p:nvPr/>
          </p:nvSpPr>
          <p:spPr>
            <a:xfrm>
              <a:off x="3960" y="1933"/>
              <a:ext cx="118" cy="92"/>
            </a:xfrm>
            <a:custGeom>
              <a:avLst/>
              <a:gdLst/>
              <a:ahLst/>
              <a:cxnLst/>
              <a:rect l="l" t="t" r="r" b="b"/>
              <a:pathLst>
                <a:path w="1181" h="1204" extrusionOk="0">
                  <a:moveTo>
                    <a:pt x="0" y="0"/>
                  </a:moveTo>
                  <a:lnTo>
                    <a:pt x="0" y="1181"/>
                  </a:lnTo>
                  <a:lnTo>
                    <a:pt x="14" y="1181"/>
                  </a:lnTo>
                  <a:lnTo>
                    <a:pt x="14" y="1187"/>
                  </a:lnTo>
                  <a:lnTo>
                    <a:pt x="45" y="1187"/>
                  </a:lnTo>
                  <a:lnTo>
                    <a:pt x="45" y="1204"/>
                  </a:lnTo>
                  <a:lnTo>
                    <a:pt x="1181" y="1204"/>
                  </a:lnTo>
                  <a:lnTo>
                    <a:pt x="1181" y="0"/>
                  </a:lnTo>
                  <a:lnTo>
                    <a:pt x="0" y="0"/>
                  </a:lnTo>
                  <a:close/>
                </a:path>
              </a:pathLst>
            </a:custGeom>
            <a:solidFill>
              <a:srgbClr val="0202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8" name="Google Shape;928;p10"/>
            <p:cNvSpPr/>
            <p:nvPr/>
          </p:nvSpPr>
          <p:spPr>
            <a:xfrm>
              <a:off x="3965" y="1937"/>
              <a:ext cx="104" cy="81"/>
            </a:xfrm>
            <a:prstGeom prst="rect">
              <a:avLst/>
            </a:prstGeom>
            <a:solidFill>
              <a:srgbClr val="0202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9" name="Google Shape;929;p10"/>
            <p:cNvSpPr/>
            <p:nvPr/>
          </p:nvSpPr>
          <p:spPr>
            <a:xfrm>
              <a:off x="3972" y="1943"/>
              <a:ext cx="90" cy="70"/>
            </a:xfrm>
            <a:prstGeom prst="rect">
              <a:avLst/>
            </a:prstGeom>
            <a:solidFill>
              <a:srgbClr val="02024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0" name="Google Shape;930;p10"/>
            <p:cNvSpPr/>
            <p:nvPr/>
          </p:nvSpPr>
          <p:spPr>
            <a:xfrm>
              <a:off x="3979" y="1948"/>
              <a:ext cx="77" cy="60"/>
            </a:xfrm>
            <a:prstGeom prst="rect">
              <a:avLst/>
            </a:prstGeom>
            <a:solidFill>
              <a:srgbClr val="020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1" name="Google Shape;931;p10"/>
            <p:cNvSpPr/>
            <p:nvPr/>
          </p:nvSpPr>
          <p:spPr>
            <a:xfrm>
              <a:off x="3986" y="1954"/>
              <a:ext cx="63" cy="48"/>
            </a:xfrm>
            <a:prstGeom prst="rect">
              <a:avLst/>
            </a:prstGeom>
            <a:solidFill>
              <a:srgbClr val="0202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2" name="Google Shape;932;p10"/>
            <p:cNvSpPr/>
            <p:nvPr/>
          </p:nvSpPr>
          <p:spPr>
            <a:xfrm>
              <a:off x="3992" y="1959"/>
              <a:ext cx="50" cy="38"/>
            </a:xfrm>
            <a:prstGeom prst="rect">
              <a:avLst/>
            </a:prstGeom>
            <a:solidFill>
              <a:srgbClr val="0202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3" name="Google Shape;933;p10"/>
            <p:cNvSpPr/>
            <p:nvPr/>
          </p:nvSpPr>
          <p:spPr>
            <a:xfrm>
              <a:off x="3999" y="1964"/>
              <a:ext cx="37" cy="28"/>
            </a:xfrm>
            <a:prstGeom prst="rect">
              <a:avLst/>
            </a:prstGeom>
            <a:solidFill>
              <a:srgbClr val="02020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4" name="Google Shape;934;p10"/>
            <p:cNvSpPr/>
            <p:nvPr/>
          </p:nvSpPr>
          <p:spPr>
            <a:xfrm>
              <a:off x="4006" y="1969"/>
              <a:ext cx="22" cy="17"/>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5" name="Google Shape;935;p10"/>
            <p:cNvSpPr/>
            <p:nvPr/>
          </p:nvSpPr>
          <p:spPr>
            <a:xfrm>
              <a:off x="3885" y="1907"/>
              <a:ext cx="265" cy="142"/>
            </a:xfrm>
            <a:custGeom>
              <a:avLst/>
              <a:gdLst/>
              <a:ahLst/>
              <a:cxnLst/>
              <a:rect l="l" t="t" r="r" b="b"/>
              <a:pathLst>
                <a:path w="2644" h="1845" extrusionOk="0">
                  <a:moveTo>
                    <a:pt x="474" y="0"/>
                  </a:moveTo>
                  <a:lnTo>
                    <a:pt x="0" y="1328"/>
                  </a:lnTo>
                  <a:lnTo>
                    <a:pt x="2157" y="1845"/>
                  </a:lnTo>
                  <a:lnTo>
                    <a:pt x="2172" y="1823"/>
                  </a:lnTo>
                  <a:lnTo>
                    <a:pt x="2172" y="1814"/>
                  </a:lnTo>
                  <a:lnTo>
                    <a:pt x="2179" y="1786"/>
                  </a:lnTo>
                  <a:lnTo>
                    <a:pt x="2187" y="1757"/>
                  </a:lnTo>
                  <a:lnTo>
                    <a:pt x="2209" y="1720"/>
                  </a:lnTo>
                  <a:lnTo>
                    <a:pt x="2209" y="1684"/>
                  </a:lnTo>
                  <a:lnTo>
                    <a:pt x="2229" y="1647"/>
                  </a:lnTo>
                  <a:lnTo>
                    <a:pt x="2246" y="1594"/>
                  </a:lnTo>
                  <a:lnTo>
                    <a:pt x="2266" y="1550"/>
                  </a:lnTo>
                  <a:lnTo>
                    <a:pt x="2288" y="1499"/>
                  </a:lnTo>
                  <a:lnTo>
                    <a:pt x="2302" y="1440"/>
                  </a:lnTo>
                  <a:lnTo>
                    <a:pt x="2324" y="1388"/>
                  </a:lnTo>
                  <a:lnTo>
                    <a:pt x="2347" y="1328"/>
                  </a:lnTo>
                  <a:lnTo>
                    <a:pt x="2369" y="1269"/>
                  </a:lnTo>
                  <a:lnTo>
                    <a:pt x="2390" y="1204"/>
                  </a:lnTo>
                  <a:lnTo>
                    <a:pt x="2412" y="1150"/>
                  </a:lnTo>
                  <a:lnTo>
                    <a:pt x="2434" y="1085"/>
                  </a:lnTo>
                  <a:lnTo>
                    <a:pt x="2448" y="1025"/>
                  </a:lnTo>
                  <a:lnTo>
                    <a:pt x="2484" y="965"/>
                  </a:lnTo>
                  <a:lnTo>
                    <a:pt x="2499" y="908"/>
                  </a:lnTo>
                  <a:lnTo>
                    <a:pt x="2521" y="849"/>
                  </a:lnTo>
                  <a:lnTo>
                    <a:pt x="2535" y="789"/>
                  </a:lnTo>
                  <a:lnTo>
                    <a:pt x="2551" y="753"/>
                  </a:lnTo>
                  <a:lnTo>
                    <a:pt x="2571" y="693"/>
                  </a:lnTo>
                  <a:lnTo>
                    <a:pt x="2588" y="657"/>
                  </a:lnTo>
                  <a:lnTo>
                    <a:pt x="2601" y="613"/>
                  </a:lnTo>
                  <a:lnTo>
                    <a:pt x="2616" y="576"/>
                  </a:lnTo>
                  <a:lnTo>
                    <a:pt x="2624" y="545"/>
                  </a:lnTo>
                  <a:lnTo>
                    <a:pt x="2638" y="523"/>
                  </a:lnTo>
                  <a:lnTo>
                    <a:pt x="2644" y="509"/>
                  </a:lnTo>
                  <a:lnTo>
                    <a:pt x="2644" y="486"/>
                  </a:lnTo>
                  <a:lnTo>
                    <a:pt x="474"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6" name="Google Shape;936;p10"/>
            <p:cNvSpPr/>
            <p:nvPr/>
          </p:nvSpPr>
          <p:spPr>
            <a:xfrm>
              <a:off x="4131" y="2000"/>
              <a:ext cx="44" cy="59"/>
            </a:xfrm>
            <a:custGeom>
              <a:avLst/>
              <a:gdLst/>
              <a:ahLst/>
              <a:cxnLst/>
              <a:rect l="l" t="t" r="r" b="b"/>
              <a:pathLst>
                <a:path w="437" h="761" extrusionOk="0">
                  <a:moveTo>
                    <a:pt x="241" y="0"/>
                  </a:moveTo>
                  <a:lnTo>
                    <a:pt x="0" y="702"/>
                  </a:lnTo>
                  <a:lnTo>
                    <a:pt x="182" y="761"/>
                  </a:lnTo>
                  <a:lnTo>
                    <a:pt x="437" y="52"/>
                  </a:lnTo>
                  <a:lnTo>
                    <a:pt x="241" y="0"/>
                  </a:lnTo>
                  <a:close/>
                </a:path>
              </a:pathLst>
            </a:custGeom>
            <a:solidFill>
              <a:srgbClr val="82828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7" name="Google Shape;937;p10"/>
            <p:cNvSpPr/>
            <p:nvPr/>
          </p:nvSpPr>
          <p:spPr>
            <a:xfrm>
              <a:off x="4131" y="2000"/>
              <a:ext cx="44" cy="59"/>
            </a:xfrm>
            <a:custGeom>
              <a:avLst/>
              <a:gdLst/>
              <a:ahLst/>
              <a:cxnLst/>
              <a:rect l="l" t="t" r="r" b="b"/>
              <a:pathLst>
                <a:path w="437" h="761" extrusionOk="0">
                  <a:moveTo>
                    <a:pt x="241" y="0"/>
                  </a:moveTo>
                  <a:lnTo>
                    <a:pt x="0" y="702"/>
                  </a:lnTo>
                  <a:lnTo>
                    <a:pt x="182" y="761"/>
                  </a:lnTo>
                  <a:lnTo>
                    <a:pt x="437" y="52"/>
                  </a:lnTo>
                  <a:lnTo>
                    <a:pt x="241" y="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8" name="Google Shape;938;p10"/>
            <p:cNvSpPr/>
            <p:nvPr/>
          </p:nvSpPr>
          <p:spPr>
            <a:xfrm>
              <a:off x="4158" y="2011"/>
              <a:ext cx="13" cy="14"/>
            </a:xfrm>
            <a:custGeom>
              <a:avLst/>
              <a:gdLst/>
              <a:ahLst/>
              <a:cxnLst/>
              <a:rect l="l" t="t" r="r" b="b"/>
              <a:pathLst>
                <a:path w="132" h="179" extrusionOk="0">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9" name="Google Shape;939;p10"/>
            <p:cNvSpPr/>
            <p:nvPr/>
          </p:nvSpPr>
          <p:spPr>
            <a:xfrm>
              <a:off x="4158" y="2011"/>
              <a:ext cx="13" cy="14"/>
            </a:xfrm>
            <a:custGeom>
              <a:avLst/>
              <a:gdLst/>
              <a:ahLst/>
              <a:cxnLst/>
              <a:rect l="l" t="t" r="r" b="b"/>
              <a:pathLst>
                <a:path w="132" h="179" extrusionOk="0">
                  <a:moveTo>
                    <a:pt x="0" y="83"/>
                  </a:moveTo>
                  <a:lnTo>
                    <a:pt x="0" y="120"/>
                  </a:lnTo>
                  <a:lnTo>
                    <a:pt x="9" y="125"/>
                  </a:lnTo>
                  <a:lnTo>
                    <a:pt x="9" y="148"/>
                  </a:lnTo>
                  <a:lnTo>
                    <a:pt x="28" y="162"/>
                  </a:lnTo>
                  <a:lnTo>
                    <a:pt x="28" y="179"/>
                  </a:lnTo>
                  <a:lnTo>
                    <a:pt x="65" y="179"/>
                  </a:lnTo>
                  <a:lnTo>
                    <a:pt x="81" y="162"/>
                  </a:lnTo>
                  <a:lnTo>
                    <a:pt x="81" y="148"/>
                  </a:lnTo>
                  <a:lnTo>
                    <a:pt x="87" y="142"/>
                  </a:lnTo>
                  <a:lnTo>
                    <a:pt x="87" y="111"/>
                  </a:lnTo>
                  <a:lnTo>
                    <a:pt x="96" y="105"/>
                  </a:lnTo>
                  <a:lnTo>
                    <a:pt x="96" y="89"/>
                  </a:lnTo>
                  <a:lnTo>
                    <a:pt x="109" y="83"/>
                  </a:lnTo>
                  <a:lnTo>
                    <a:pt x="109" y="74"/>
                  </a:lnTo>
                  <a:lnTo>
                    <a:pt x="118" y="68"/>
                  </a:lnTo>
                  <a:lnTo>
                    <a:pt x="118" y="60"/>
                  </a:lnTo>
                  <a:lnTo>
                    <a:pt x="124" y="46"/>
                  </a:lnTo>
                  <a:lnTo>
                    <a:pt x="124" y="31"/>
                  </a:lnTo>
                  <a:lnTo>
                    <a:pt x="132" y="31"/>
                  </a:lnTo>
                  <a:lnTo>
                    <a:pt x="132" y="0"/>
                  </a:lnTo>
                  <a:lnTo>
                    <a:pt x="87" y="0"/>
                  </a:lnTo>
                  <a:lnTo>
                    <a:pt x="81" y="8"/>
                  </a:lnTo>
                  <a:lnTo>
                    <a:pt x="59" y="8"/>
                  </a:lnTo>
                  <a:lnTo>
                    <a:pt x="51" y="23"/>
                  </a:lnTo>
                  <a:lnTo>
                    <a:pt x="45" y="23"/>
                  </a:lnTo>
                  <a:lnTo>
                    <a:pt x="28" y="46"/>
                  </a:lnTo>
                  <a:lnTo>
                    <a:pt x="9" y="46"/>
                  </a:lnTo>
                  <a:lnTo>
                    <a:pt x="9" y="60"/>
                  </a:lnTo>
                  <a:lnTo>
                    <a:pt x="0" y="68"/>
                  </a:lnTo>
                  <a:lnTo>
                    <a:pt x="0" y="83"/>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0" name="Google Shape;940;p10"/>
            <p:cNvSpPr/>
            <p:nvPr/>
          </p:nvSpPr>
          <p:spPr>
            <a:xfrm>
              <a:off x="4146" y="2035"/>
              <a:ext cx="13" cy="14"/>
            </a:xfrm>
            <a:custGeom>
              <a:avLst/>
              <a:gdLst/>
              <a:ahLst/>
              <a:cxnLst/>
              <a:rect l="l" t="t" r="r" b="b"/>
              <a:pathLst>
                <a:path w="132" h="184" extrusionOk="0">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1" name="Google Shape;941;p10"/>
            <p:cNvSpPr/>
            <p:nvPr/>
          </p:nvSpPr>
          <p:spPr>
            <a:xfrm>
              <a:off x="4146" y="2035"/>
              <a:ext cx="13" cy="14"/>
            </a:xfrm>
            <a:custGeom>
              <a:avLst/>
              <a:gdLst/>
              <a:ahLst/>
              <a:cxnLst/>
              <a:rect l="l" t="t" r="r" b="b"/>
              <a:pathLst>
                <a:path w="132" h="184" extrusionOk="0">
                  <a:moveTo>
                    <a:pt x="0" y="90"/>
                  </a:moveTo>
                  <a:lnTo>
                    <a:pt x="0" y="105"/>
                  </a:lnTo>
                  <a:lnTo>
                    <a:pt x="8" y="119"/>
                  </a:lnTo>
                  <a:lnTo>
                    <a:pt x="8" y="133"/>
                  </a:lnTo>
                  <a:lnTo>
                    <a:pt x="16" y="147"/>
                  </a:lnTo>
                  <a:lnTo>
                    <a:pt x="16" y="156"/>
                  </a:lnTo>
                  <a:lnTo>
                    <a:pt x="30" y="156"/>
                  </a:lnTo>
                  <a:lnTo>
                    <a:pt x="30" y="162"/>
                  </a:lnTo>
                  <a:lnTo>
                    <a:pt x="36" y="178"/>
                  </a:lnTo>
                  <a:lnTo>
                    <a:pt x="45" y="178"/>
                  </a:lnTo>
                  <a:lnTo>
                    <a:pt x="52" y="184"/>
                  </a:lnTo>
                  <a:lnTo>
                    <a:pt x="80" y="184"/>
                  </a:lnTo>
                  <a:lnTo>
                    <a:pt x="80" y="178"/>
                  </a:lnTo>
                  <a:lnTo>
                    <a:pt x="89" y="162"/>
                  </a:lnTo>
                  <a:lnTo>
                    <a:pt x="89" y="147"/>
                  </a:lnTo>
                  <a:lnTo>
                    <a:pt x="95" y="133"/>
                  </a:lnTo>
                  <a:lnTo>
                    <a:pt x="95" y="105"/>
                  </a:lnTo>
                  <a:lnTo>
                    <a:pt x="109" y="96"/>
                  </a:lnTo>
                  <a:lnTo>
                    <a:pt x="109" y="90"/>
                  </a:lnTo>
                  <a:lnTo>
                    <a:pt x="117" y="74"/>
                  </a:lnTo>
                  <a:lnTo>
                    <a:pt x="117" y="68"/>
                  </a:lnTo>
                  <a:lnTo>
                    <a:pt x="126" y="53"/>
                  </a:lnTo>
                  <a:lnTo>
                    <a:pt x="126" y="37"/>
                  </a:lnTo>
                  <a:lnTo>
                    <a:pt x="132" y="31"/>
                  </a:lnTo>
                  <a:lnTo>
                    <a:pt x="132" y="0"/>
                  </a:lnTo>
                  <a:lnTo>
                    <a:pt x="95" y="0"/>
                  </a:lnTo>
                  <a:lnTo>
                    <a:pt x="89" y="8"/>
                  </a:lnTo>
                  <a:lnTo>
                    <a:pt x="80" y="8"/>
                  </a:lnTo>
                  <a:lnTo>
                    <a:pt x="58" y="17"/>
                  </a:lnTo>
                  <a:lnTo>
                    <a:pt x="52" y="17"/>
                  </a:lnTo>
                  <a:lnTo>
                    <a:pt x="45" y="31"/>
                  </a:lnTo>
                  <a:lnTo>
                    <a:pt x="36" y="31"/>
                  </a:lnTo>
                  <a:lnTo>
                    <a:pt x="16" y="45"/>
                  </a:lnTo>
                  <a:lnTo>
                    <a:pt x="8" y="45"/>
                  </a:lnTo>
                  <a:lnTo>
                    <a:pt x="8" y="53"/>
                  </a:lnTo>
                  <a:lnTo>
                    <a:pt x="0" y="68"/>
                  </a:lnTo>
                  <a:lnTo>
                    <a:pt x="0" y="90"/>
                  </a:lnTo>
                </a:path>
              </a:pathLst>
            </a:custGeom>
            <a:no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942" name="Google Shape;942;p10"/>
            <p:cNvCxnSpPr/>
            <p:nvPr/>
          </p:nvCxnSpPr>
          <p:spPr>
            <a:xfrm flipH="1">
              <a:off x="3894" y="1728"/>
              <a:ext cx="33" cy="154"/>
            </a:xfrm>
            <a:prstGeom prst="straightConnector1">
              <a:avLst/>
            </a:prstGeom>
            <a:noFill/>
            <a:ln w="28575" cap="flat" cmpd="sng">
              <a:solidFill>
                <a:schemeClr val="dk1"/>
              </a:solidFill>
              <a:prstDash val="solid"/>
              <a:round/>
              <a:headEnd type="none" w="med" len="med"/>
              <a:tailEnd type="none" w="med" len="med"/>
            </a:ln>
          </p:spPr>
        </p:cxnSp>
      </p:grpSp>
      <p:sp>
        <p:nvSpPr>
          <p:cNvPr id="943" name="Google Shape;943;p10"/>
          <p:cNvSpPr/>
          <p:nvPr/>
        </p:nvSpPr>
        <p:spPr>
          <a:xfrm>
            <a:off x="3505200" y="4438650"/>
            <a:ext cx="457200" cy="3048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AP</a:t>
            </a:r>
            <a:endParaRPr/>
          </a:p>
        </p:txBody>
      </p:sp>
      <p:cxnSp>
        <p:nvCxnSpPr>
          <p:cNvPr id="944" name="Google Shape;944;p10"/>
          <p:cNvCxnSpPr/>
          <p:nvPr/>
        </p:nvCxnSpPr>
        <p:spPr>
          <a:xfrm>
            <a:off x="3733800" y="4210050"/>
            <a:ext cx="0" cy="228600"/>
          </a:xfrm>
          <a:prstGeom prst="straightConnector1">
            <a:avLst/>
          </a:prstGeom>
          <a:noFill/>
          <a:ln w="9525" cap="flat" cmpd="sng">
            <a:solidFill>
              <a:schemeClr val="dk1"/>
            </a:solidFill>
            <a:prstDash val="solid"/>
            <a:round/>
            <a:headEnd type="none" w="med" len="med"/>
            <a:tailEnd type="none" w="med" len="med"/>
          </a:ln>
        </p:spPr>
      </p:cxnSp>
      <p:grpSp>
        <p:nvGrpSpPr>
          <p:cNvPr id="945" name="Google Shape;945;p10"/>
          <p:cNvGrpSpPr/>
          <p:nvPr/>
        </p:nvGrpSpPr>
        <p:grpSpPr>
          <a:xfrm>
            <a:off x="3048000" y="4591050"/>
            <a:ext cx="381000" cy="304800"/>
            <a:chOff x="1248" y="2736"/>
            <a:chExt cx="240" cy="192"/>
          </a:xfrm>
        </p:grpSpPr>
        <p:cxnSp>
          <p:nvCxnSpPr>
            <p:cNvPr id="946" name="Google Shape;946;p10"/>
            <p:cNvCxnSpPr/>
            <p:nvPr/>
          </p:nvCxnSpPr>
          <p:spPr>
            <a:xfrm rot="10800000" flipH="1">
              <a:off x="1296" y="2736"/>
              <a:ext cx="192" cy="96"/>
            </a:xfrm>
            <a:prstGeom prst="straightConnector1">
              <a:avLst/>
            </a:prstGeom>
            <a:noFill/>
            <a:ln w="12700" cap="flat" cmpd="sng">
              <a:solidFill>
                <a:schemeClr val="dk1"/>
              </a:solidFill>
              <a:prstDash val="solid"/>
              <a:round/>
              <a:headEnd type="none" w="med" len="med"/>
              <a:tailEnd type="triangle" w="med" len="med"/>
            </a:ln>
          </p:spPr>
        </p:cxnSp>
        <p:cxnSp>
          <p:nvCxnSpPr>
            <p:cNvPr id="947" name="Google Shape;947;p10"/>
            <p:cNvCxnSpPr/>
            <p:nvPr/>
          </p:nvCxnSpPr>
          <p:spPr>
            <a:xfrm flipH="1">
              <a:off x="1248" y="2832"/>
              <a:ext cx="192" cy="96"/>
            </a:xfrm>
            <a:prstGeom prst="straightConnector1">
              <a:avLst/>
            </a:prstGeom>
            <a:noFill/>
            <a:ln w="12700" cap="flat" cmpd="sng">
              <a:solidFill>
                <a:schemeClr val="dk1"/>
              </a:solidFill>
              <a:prstDash val="solid"/>
              <a:round/>
              <a:headEnd type="none" w="med" len="med"/>
              <a:tailEnd type="triangle" w="med" len="med"/>
            </a:ln>
          </p:spPr>
        </p:cxnSp>
        <p:cxnSp>
          <p:nvCxnSpPr>
            <p:cNvPr id="948" name="Google Shape;948;p10"/>
            <p:cNvCxnSpPr/>
            <p:nvPr/>
          </p:nvCxnSpPr>
          <p:spPr>
            <a:xfrm>
              <a:off x="1296" y="2832"/>
              <a:ext cx="144" cy="0"/>
            </a:xfrm>
            <a:prstGeom prst="straightConnector1">
              <a:avLst/>
            </a:prstGeom>
            <a:noFill/>
            <a:ln w="12700" cap="flat" cmpd="sng">
              <a:solidFill>
                <a:schemeClr val="dk1"/>
              </a:solidFill>
              <a:prstDash val="solid"/>
              <a:round/>
              <a:headEnd type="none" w="med" len="med"/>
              <a:tailEnd type="none" w="med" len="med"/>
            </a:ln>
          </p:spPr>
        </p:cxnSp>
      </p:grpSp>
      <p:grpSp>
        <p:nvGrpSpPr>
          <p:cNvPr id="949" name="Google Shape;949;p10"/>
          <p:cNvGrpSpPr/>
          <p:nvPr/>
        </p:nvGrpSpPr>
        <p:grpSpPr>
          <a:xfrm flipH="1">
            <a:off x="3733800" y="4819650"/>
            <a:ext cx="381000" cy="304800"/>
            <a:chOff x="1248" y="2736"/>
            <a:chExt cx="240" cy="192"/>
          </a:xfrm>
        </p:grpSpPr>
        <p:cxnSp>
          <p:nvCxnSpPr>
            <p:cNvPr id="950" name="Google Shape;950;p10"/>
            <p:cNvCxnSpPr/>
            <p:nvPr/>
          </p:nvCxnSpPr>
          <p:spPr>
            <a:xfrm rot="10800000" flipH="1">
              <a:off x="1296" y="2736"/>
              <a:ext cx="192" cy="96"/>
            </a:xfrm>
            <a:prstGeom prst="straightConnector1">
              <a:avLst/>
            </a:prstGeom>
            <a:noFill/>
            <a:ln w="12700" cap="flat" cmpd="sng">
              <a:solidFill>
                <a:schemeClr val="dk1"/>
              </a:solidFill>
              <a:prstDash val="solid"/>
              <a:round/>
              <a:headEnd type="none" w="med" len="med"/>
              <a:tailEnd type="triangle" w="med" len="med"/>
            </a:ln>
          </p:spPr>
        </p:cxnSp>
        <p:cxnSp>
          <p:nvCxnSpPr>
            <p:cNvPr id="951" name="Google Shape;951;p10"/>
            <p:cNvCxnSpPr/>
            <p:nvPr/>
          </p:nvCxnSpPr>
          <p:spPr>
            <a:xfrm flipH="1">
              <a:off x="1248" y="2832"/>
              <a:ext cx="192" cy="96"/>
            </a:xfrm>
            <a:prstGeom prst="straightConnector1">
              <a:avLst/>
            </a:prstGeom>
            <a:noFill/>
            <a:ln w="12700" cap="flat" cmpd="sng">
              <a:solidFill>
                <a:schemeClr val="dk1"/>
              </a:solidFill>
              <a:prstDash val="solid"/>
              <a:round/>
              <a:headEnd type="none" w="med" len="med"/>
              <a:tailEnd type="triangle" w="med" len="med"/>
            </a:ln>
          </p:spPr>
        </p:cxnSp>
        <p:cxnSp>
          <p:nvCxnSpPr>
            <p:cNvPr id="952" name="Google Shape;952;p10"/>
            <p:cNvCxnSpPr/>
            <p:nvPr/>
          </p:nvCxnSpPr>
          <p:spPr>
            <a:xfrm>
              <a:off x="1296" y="2832"/>
              <a:ext cx="144" cy="0"/>
            </a:xfrm>
            <a:prstGeom prst="straightConnector1">
              <a:avLst/>
            </a:prstGeom>
            <a:noFill/>
            <a:ln w="12700" cap="flat" cmpd="sng">
              <a:solidFill>
                <a:schemeClr val="dk1"/>
              </a:solidFill>
              <a:prstDash val="solid"/>
              <a:round/>
              <a:headEnd type="none" w="med" len="med"/>
              <a:tailEnd type="none" w="med" len="med"/>
            </a:ln>
          </p:spPr>
        </p:cxnSp>
      </p:grpSp>
      <p:sp>
        <p:nvSpPr>
          <p:cNvPr id="953" name="Google Shape;953;p10"/>
          <p:cNvSpPr txBox="1"/>
          <p:nvPr/>
        </p:nvSpPr>
        <p:spPr>
          <a:xfrm>
            <a:off x="3040063" y="5886450"/>
            <a:ext cx="175895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Infrastructure</a:t>
            </a:r>
            <a:endParaRPr/>
          </a:p>
        </p:txBody>
      </p:sp>
      <p:sp>
        <p:nvSpPr>
          <p:cNvPr id="954" name="Google Shape;954;p10"/>
          <p:cNvSpPr txBox="1"/>
          <p:nvPr/>
        </p:nvSpPr>
        <p:spPr>
          <a:xfrm>
            <a:off x="6572251" y="5879068"/>
            <a:ext cx="175895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Ad Hoc</a:t>
            </a:r>
            <a:endParaRPr/>
          </a:p>
        </p:txBody>
      </p:sp>
      <p:pic>
        <p:nvPicPr>
          <p:cNvPr id="955" name="Google Shape;955;p10"/>
          <p:cNvPicPr preferRelativeResize="0"/>
          <p:nvPr/>
        </p:nvPicPr>
        <p:blipFill rotWithShape="1">
          <a:blip r:embed="rId3">
            <a:alphaModFix/>
          </a:blip>
          <a:srcRect/>
          <a:stretch/>
        </p:blipFill>
        <p:spPr>
          <a:xfrm>
            <a:off x="6027737" y="1371600"/>
            <a:ext cx="2419350" cy="1895475"/>
          </a:xfrm>
          <a:prstGeom prst="rect">
            <a:avLst/>
          </a:prstGeom>
          <a:noFill/>
          <a:ln>
            <a:noFill/>
          </a:ln>
        </p:spPr>
      </p:pic>
      <p:sp>
        <p:nvSpPr>
          <p:cNvPr id="956" name="TextBox 955">
            <a:extLst>
              <a:ext uri="{FF2B5EF4-FFF2-40B4-BE49-F238E27FC236}">
                <a16:creationId xmlns:a16="http://schemas.microsoft.com/office/drawing/2014/main" id="{FD8683C5-807E-8C45-BDA8-D3893E36703E}"/>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1"/>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(Extended) Service Set</a:t>
            </a:r>
            <a:endParaRPr/>
          </a:p>
        </p:txBody>
      </p:sp>
      <p:sp>
        <p:nvSpPr>
          <p:cNvPr id="962" name="Google Shape;962;p11"/>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12</a:t>
            </a:fld>
            <a:endParaRPr/>
          </a:p>
        </p:txBody>
      </p:sp>
      <p:pic>
        <p:nvPicPr>
          <p:cNvPr id="963" name="Google Shape;963;p11"/>
          <p:cNvPicPr preferRelativeResize="0"/>
          <p:nvPr/>
        </p:nvPicPr>
        <p:blipFill rotWithShape="1">
          <a:blip r:embed="rId3">
            <a:alphaModFix/>
          </a:blip>
          <a:srcRect/>
          <a:stretch/>
        </p:blipFill>
        <p:spPr>
          <a:xfrm>
            <a:off x="4297047" y="3200400"/>
            <a:ext cx="4618353" cy="3276600"/>
          </a:xfrm>
          <a:prstGeom prst="rect">
            <a:avLst/>
          </a:prstGeom>
          <a:noFill/>
          <a:ln>
            <a:noFill/>
          </a:ln>
        </p:spPr>
      </p:pic>
      <p:sp>
        <p:nvSpPr>
          <p:cNvPr id="964" name="Google Shape;964;p11"/>
          <p:cNvSpPr txBox="1"/>
          <p:nvPr/>
        </p:nvSpPr>
        <p:spPr>
          <a:xfrm>
            <a:off x="457200" y="1219200"/>
            <a:ext cx="4038600" cy="50292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US" sz="2400" b="1">
                <a:solidFill>
                  <a:schemeClr val="dk1"/>
                </a:solidFill>
                <a:latin typeface="Arial"/>
                <a:ea typeface="Arial"/>
                <a:cs typeface="Arial"/>
                <a:sym typeface="Arial"/>
              </a:rPr>
              <a:t>Basic Service Set (BSS) </a:t>
            </a:r>
            <a:endParaRPr/>
          </a:p>
          <a:p>
            <a:pPr marL="742950" marR="0" lvl="1" indent="-285750" algn="l" rtl="0">
              <a:spcBef>
                <a:spcPts val="400"/>
              </a:spcBef>
              <a:spcAft>
                <a:spcPts val="0"/>
              </a:spcAft>
              <a:buClr>
                <a:srgbClr val="6699FF"/>
              </a:buClr>
              <a:buSzPts val="2000"/>
              <a:buFont typeface="Arial"/>
              <a:buChar char="–"/>
            </a:pPr>
            <a:r>
              <a:rPr lang="en-US" sz="2000" b="0" i="0" u="none" strike="noStrike" cap="none">
                <a:solidFill>
                  <a:srgbClr val="6699FF"/>
                </a:solidFill>
                <a:latin typeface="Arial"/>
                <a:ea typeface="Arial"/>
                <a:cs typeface="Arial"/>
                <a:sym typeface="Arial"/>
              </a:rPr>
              <a:t>Stations and the AP within the same radio coverage form a BSS</a:t>
            </a:r>
            <a:r>
              <a:rPr lang="en-US" sz="2000" b="0" i="0" u="none" strike="noStrike" cap="none">
                <a:solidFill>
                  <a:schemeClr val="dk1"/>
                </a:solidFill>
                <a:latin typeface="Arial"/>
                <a:ea typeface="Arial"/>
                <a:cs typeface="Arial"/>
                <a:sym typeface="Arial"/>
              </a:rPr>
              <a:t>.</a:t>
            </a:r>
            <a:endParaRPr/>
          </a:p>
          <a:p>
            <a:pPr marL="342900" marR="0" lvl="0" indent="-342900" algn="l" rtl="0">
              <a:spcBef>
                <a:spcPts val="480"/>
              </a:spcBef>
              <a:spcAft>
                <a:spcPts val="0"/>
              </a:spcAft>
              <a:buClr>
                <a:schemeClr val="dk1"/>
              </a:buClr>
              <a:buSzPts val="2400"/>
              <a:buFont typeface="Arial"/>
              <a:buChar char="•"/>
            </a:pPr>
            <a:r>
              <a:rPr lang="en-US" sz="2400" b="1">
                <a:solidFill>
                  <a:schemeClr val="dk1"/>
                </a:solidFill>
                <a:latin typeface="Arial"/>
                <a:ea typeface="Arial"/>
                <a:cs typeface="Arial"/>
                <a:sym typeface="Arial"/>
              </a:rPr>
              <a:t>Extended Service Set (ESS)</a:t>
            </a:r>
            <a:endParaRPr/>
          </a:p>
          <a:p>
            <a:pPr marL="742950" marR="0" lvl="1" indent="-285750" algn="l" rtl="0">
              <a:spcBef>
                <a:spcPts val="400"/>
              </a:spcBef>
              <a:spcAft>
                <a:spcPts val="0"/>
              </a:spcAft>
              <a:buClr>
                <a:srgbClr val="6699FF"/>
              </a:buClr>
              <a:buSzPts val="2000"/>
              <a:buFont typeface="Arial"/>
              <a:buChar char="–"/>
            </a:pPr>
            <a:r>
              <a:rPr lang="en-US" sz="2000" b="0" i="0" u="none" strike="noStrike" cap="none">
                <a:solidFill>
                  <a:srgbClr val="6699FF"/>
                </a:solidFill>
                <a:latin typeface="Arial"/>
                <a:ea typeface="Arial"/>
                <a:cs typeface="Arial"/>
                <a:sym typeface="Arial"/>
              </a:rPr>
              <a:t>Several BSSs connected through APs form an ESS.</a:t>
            </a:r>
            <a:endParaRPr sz="2000" b="0" i="0" u="none" strike="noStrike" cap="none">
              <a:solidFill>
                <a:srgbClr val="99FF99"/>
              </a:solidFill>
              <a:latin typeface="Arial"/>
              <a:ea typeface="Arial"/>
              <a:cs typeface="Arial"/>
              <a:sym typeface="Arial"/>
            </a:endParaRPr>
          </a:p>
        </p:txBody>
      </p:sp>
      <p:pic>
        <p:nvPicPr>
          <p:cNvPr id="965" name="Google Shape;965;p11"/>
          <p:cNvPicPr preferRelativeResize="0"/>
          <p:nvPr/>
        </p:nvPicPr>
        <p:blipFill rotWithShape="1">
          <a:blip r:embed="rId4">
            <a:alphaModFix/>
          </a:blip>
          <a:srcRect/>
          <a:stretch/>
        </p:blipFill>
        <p:spPr>
          <a:xfrm>
            <a:off x="5234623" y="1219200"/>
            <a:ext cx="2743200" cy="1823627"/>
          </a:xfrm>
          <a:prstGeom prst="rect">
            <a:avLst/>
          </a:prstGeom>
          <a:noFill/>
          <a:ln>
            <a:noFill/>
          </a:ln>
        </p:spPr>
      </p:pic>
      <p:pic>
        <p:nvPicPr>
          <p:cNvPr id="2" name="Picture 1">
            <a:extLst>
              <a:ext uri="{FF2B5EF4-FFF2-40B4-BE49-F238E27FC236}">
                <a16:creationId xmlns:a16="http://schemas.microsoft.com/office/drawing/2014/main" id="{231E5125-6DAC-4940-9D9C-6E4C09514D77}"/>
              </a:ext>
            </a:extLst>
          </p:cNvPr>
          <p:cNvPicPr>
            <a:picLocks noChangeAspect="1"/>
          </p:cNvPicPr>
          <p:nvPr/>
        </p:nvPicPr>
        <p:blipFill>
          <a:blip r:embed="rId5"/>
          <a:stretch>
            <a:fillRect/>
          </a:stretch>
        </p:blipFill>
        <p:spPr>
          <a:xfrm>
            <a:off x="457200" y="4221446"/>
            <a:ext cx="2772082" cy="1930016"/>
          </a:xfrm>
          <a:prstGeom prst="rect">
            <a:avLst/>
          </a:prstGeom>
        </p:spPr>
      </p:pic>
      <p:sp>
        <p:nvSpPr>
          <p:cNvPr id="8" name="TextBox 7">
            <a:extLst>
              <a:ext uri="{FF2B5EF4-FFF2-40B4-BE49-F238E27FC236}">
                <a16:creationId xmlns:a16="http://schemas.microsoft.com/office/drawing/2014/main" id="{7F2B7C45-CCA9-425B-A073-33961858E7C1}"/>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2"/>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802.11 Protocol Stack</a:t>
            </a:r>
            <a:endParaRPr/>
          </a:p>
        </p:txBody>
      </p:sp>
      <p:sp>
        <p:nvSpPr>
          <p:cNvPr id="972" name="Google Shape;972;p12"/>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13</a:t>
            </a:fld>
            <a:endParaRPr/>
          </a:p>
        </p:txBody>
      </p:sp>
      <p:pic>
        <p:nvPicPr>
          <p:cNvPr id="973" name="Google Shape;973;p12"/>
          <p:cNvPicPr preferRelativeResize="0"/>
          <p:nvPr/>
        </p:nvPicPr>
        <p:blipFill rotWithShape="1">
          <a:blip r:embed="rId3">
            <a:alphaModFix/>
          </a:blip>
          <a:srcRect/>
          <a:stretch/>
        </p:blipFill>
        <p:spPr>
          <a:xfrm>
            <a:off x="206374" y="2133600"/>
            <a:ext cx="8556625" cy="3506787"/>
          </a:xfrm>
          <a:prstGeom prst="rect">
            <a:avLst/>
          </a:prstGeom>
          <a:noFill/>
          <a:ln>
            <a:noFill/>
          </a:ln>
        </p:spPr>
      </p:pic>
      <p:sp>
        <p:nvSpPr>
          <p:cNvPr id="5" name="TextBox 4">
            <a:extLst>
              <a:ext uri="{FF2B5EF4-FFF2-40B4-BE49-F238E27FC236}">
                <a16:creationId xmlns:a16="http://schemas.microsoft.com/office/drawing/2014/main" id="{9371E204-6CDB-9248-882E-04BCDDB29453}"/>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3"/>
          <p:cNvSpPr txBox="1">
            <a:spLocks noGrp="1"/>
          </p:cNvSpPr>
          <p:nvPr>
            <p:ph type="ctrTitle"/>
          </p:nvPr>
        </p:nvSpPr>
        <p:spPr>
          <a:xfrm>
            <a:off x="685800" y="30480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Wireless Physical Layer</a:t>
            </a:r>
            <a:endParaRPr/>
          </a:p>
        </p:txBody>
      </p:sp>
      <p:sp>
        <p:nvSpPr>
          <p:cNvPr id="979" name="Google Shape;979;p13"/>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14</a:t>
            </a:fld>
            <a:endParaRPr/>
          </a:p>
        </p:txBody>
      </p:sp>
      <p:sp>
        <p:nvSpPr>
          <p:cNvPr id="4" name="TextBox 3">
            <a:extLst>
              <a:ext uri="{FF2B5EF4-FFF2-40B4-BE49-F238E27FC236}">
                <a16:creationId xmlns:a16="http://schemas.microsoft.com/office/drawing/2014/main" id="{3A857CCA-8BA4-DF4C-BA85-3719A418C9E6}"/>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gbbdf990b03_0_6"/>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Radio Spectrum</a:t>
            </a:r>
            <a:endParaRPr/>
          </a:p>
        </p:txBody>
      </p:sp>
      <p:sp>
        <p:nvSpPr>
          <p:cNvPr id="986" name="Google Shape;986;gbbdf990b03_0_6"/>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800"/>
              <a:buFont typeface="Arial"/>
              <a:buChar char="•"/>
            </a:pPr>
            <a:r>
              <a:rPr lang="en-US">
                <a:solidFill>
                  <a:srgbClr val="000000"/>
                </a:solidFill>
              </a:rPr>
              <a:t>Radio Frequency bands are allocated to different applications</a:t>
            </a:r>
            <a:endParaRPr>
              <a:solidFill>
                <a:srgbClr val="000000"/>
              </a:solidFill>
            </a:endParaRPr>
          </a:p>
          <a:p>
            <a:pPr marL="742950" lvl="1" indent="-285750" algn="l" rtl="0">
              <a:spcBef>
                <a:spcPts val="480"/>
              </a:spcBef>
              <a:spcAft>
                <a:spcPts val="0"/>
              </a:spcAft>
              <a:buClr>
                <a:schemeClr val="dk1"/>
              </a:buClr>
              <a:buSzPts val="2400"/>
              <a:buFont typeface="Arial"/>
              <a:buChar char="–"/>
            </a:pPr>
            <a:r>
              <a:rPr lang="en-US"/>
              <a:t>The use of most frequency bands needs licenses </a:t>
            </a:r>
            <a:endParaRPr/>
          </a:p>
          <a:p>
            <a:pPr marL="742950" lvl="1" indent="-285750" algn="l" rtl="0">
              <a:spcBef>
                <a:spcPts val="480"/>
              </a:spcBef>
              <a:spcAft>
                <a:spcPts val="0"/>
              </a:spcAft>
              <a:buClr>
                <a:schemeClr val="dk1"/>
              </a:buClr>
              <a:buSzPts val="2400"/>
              <a:buFont typeface="Arial"/>
              <a:buChar char="–"/>
            </a:pPr>
            <a:r>
              <a:rPr lang="en-US"/>
              <a:t>IEEE 802.11 uses industrial, scientific and medical (ISM) bands that don’t require licenses if the radio transmissions follow the national/global regulations</a:t>
            </a:r>
            <a:endParaRPr/>
          </a:p>
          <a:p>
            <a:pPr marL="342900" lvl="0" indent="0" algn="l" rtl="0">
              <a:spcBef>
                <a:spcPts val="560"/>
              </a:spcBef>
              <a:spcAft>
                <a:spcPts val="0"/>
              </a:spcAft>
              <a:buNone/>
            </a:pPr>
            <a:endParaRPr/>
          </a:p>
        </p:txBody>
      </p:sp>
      <p:sp>
        <p:nvSpPr>
          <p:cNvPr id="987" name="Google Shape;987;gbbdf990b03_0_6"/>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15</a:t>
            </a:fld>
            <a:endParaRPr/>
          </a:p>
        </p:txBody>
      </p:sp>
      <p:sp>
        <p:nvSpPr>
          <p:cNvPr id="5" name="TextBox 4">
            <a:extLst>
              <a:ext uri="{FF2B5EF4-FFF2-40B4-BE49-F238E27FC236}">
                <a16:creationId xmlns:a16="http://schemas.microsoft.com/office/drawing/2014/main" id="{AE6FB4AE-E825-154F-85DA-0EE25D7FFA87}"/>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gbbdf990b03_1_0"/>
          <p:cNvSpPr txBox="1">
            <a:spLocks noGrp="1"/>
          </p:cNvSpPr>
          <p:nvPr>
            <p:ph type="title"/>
          </p:nvPr>
        </p:nvSpPr>
        <p:spPr>
          <a:xfrm>
            <a:off x="457200" y="152400"/>
            <a:ext cx="8229600" cy="914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Sub-THz Radio Spectrum</a:t>
            </a:r>
            <a:endParaRPr/>
          </a:p>
        </p:txBody>
      </p:sp>
      <p:sp>
        <p:nvSpPr>
          <p:cNvPr id="994" name="Google Shape;994;gbbdf990b03_1_0"/>
          <p:cNvSpPr txBox="1">
            <a:spLocks noGrp="1"/>
          </p:cNvSpPr>
          <p:nvPr>
            <p:ph type="body" idx="1"/>
          </p:nvPr>
        </p:nvSpPr>
        <p:spPr>
          <a:xfrm>
            <a:off x="457200" y="1219200"/>
            <a:ext cx="8229600" cy="5029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95" name="Google Shape;995;gbbdf990b03_1_0"/>
          <p:cNvSpPr txBox="1">
            <a:spLocks noGrp="1"/>
          </p:cNvSpPr>
          <p:nvPr>
            <p:ph type="sldNum" idx="12"/>
          </p:nvPr>
        </p:nvSpPr>
        <p:spPr>
          <a:xfrm>
            <a:off x="8382000" y="6324600"/>
            <a:ext cx="609600" cy="381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dirty="0"/>
              <a:t>16</a:t>
            </a:fld>
            <a:endParaRPr/>
          </a:p>
        </p:txBody>
      </p:sp>
      <p:pic>
        <p:nvPicPr>
          <p:cNvPr id="996" name="Google Shape;996;gbbdf990b03_1_0"/>
          <p:cNvPicPr preferRelativeResize="0"/>
          <p:nvPr/>
        </p:nvPicPr>
        <p:blipFill>
          <a:blip r:embed="rId3">
            <a:alphaModFix/>
          </a:blip>
          <a:stretch>
            <a:fillRect/>
          </a:stretch>
        </p:blipFill>
        <p:spPr>
          <a:xfrm>
            <a:off x="563350" y="1327278"/>
            <a:ext cx="8229600" cy="4736835"/>
          </a:xfrm>
          <a:prstGeom prst="rect">
            <a:avLst/>
          </a:prstGeom>
          <a:noFill/>
          <a:ln>
            <a:noFill/>
          </a:ln>
        </p:spPr>
      </p:pic>
      <p:sp>
        <p:nvSpPr>
          <p:cNvPr id="6" name="TextBox 5">
            <a:extLst>
              <a:ext uri="{FF2B5EF4-FFF2-40B4-BE49-F238E27FC236}">
                <a16:creationId xmlns:a16="http://schemas.microsoft.com/office/drawing/2014/main" id="{46DCC8AD-AC45-994E-8A67-C48B22980087}"/>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4"/>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IEEE 802.11 Physical Layer</a:t>
            </a:r>
            <a:endParaRPr dirty="0"/>
          </a:p>
        </p:txBody>
      </p:sp>
      <p:sp>
        <p:nvSpPr>
          <p:cNvPr id="1003" name="Google Shape;1003;p14"/>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17</a:t>
            </a:fld>
            <a:endParaRPr/>
          </a:p>
        </p:txBody>
      </p:sp>
      <p:graphicFrame>
        <p:nvGraphicFramePr>
          <p:cNvPr id="1004" name="Google Shape;1004;p14"/>
          <p:cNvGraphicFramePr/>
          <p:nvPr>
            <p:extLst>
              <p:ext uri="{D42A27DB-BD31-4B8C-83A1-F6EECF244321}">
                <p14:modId xmlns:p14="http://schemas.microsoft.com/office/powerpoint/2010/main" val="312290439"/>
              </p:ext>
            </p:extLst>
          </p:nvPr>
        </p:nvGraphicFramePr>
        <p:xfrm>
          <a:off x="609600" y="1295400"/>
          <a:ext cx="7924800" cy="4766390"/>
        </p:xfrm>
        <a:graphic>
          <a:graphicData uri="http://schemas.openxmlformats.org/drawingml/2006/table">
            <a:tbl>
              <a:tblPr>
                <a:noFill/>
                <a:tableStyleId>{FCA6E8F3-45A8-4E04-A28A-E7B7DF571A1E}</a:tableStyleId>
              </a:tblPr>
              <a:tblGrid>
                <a:gridCol w="1666875">
                  <a:extLst>
                    <a:ext uri="{9D8B030D-6E8A-4147-A177-3AD203B41FA5}">
                      <a16:colId xmlns:a16="http://schemas.microsoft.com/office/drawing/2014/main" val="20000"/>
                    </a:ext>
                  </a:extLst>
                </a:gridCol>
                <a:gridCol w="1503375">
                  <a:extLst>
                    <a:ext uri="{9D8B030D-6E8A-4147-A177-3AD203B41FA5}">
                      <a16:colId xmlns:a16="http://schemas.microsoft.com/office/drawing/2014/main" val="20001"/>
                    </a:ext>
                  </a:extLst>
                </a:gridCol>
                <a:gridCol w="1584325">
                  <a:extLst>
                    <a:ext uri="{9D8B030D-6E8A-4147-A177-3AD203B41FA5}">
                      <a16:colId xmlns:a16="http://schemas.microsoft.com/office/drawing/2014/main" val="20002"/>
                    </a:ext>
                  </a:extLst>
                </a:gridCol>
                <a:gridCol w="1585900">
                  <a:extLst>
                    <a:ext uri="{9D8B030D-6E8A-4147-A177-3AD203B41FA5}">
                      <a16:colId xmlns:a16="http://schemas.microsoft.com/office/drawing/2014/main" val="20003"/>
                    </a:ext>
                  </a:extLst>
                </a:gridCol>
                <a:gridCol w="792175">
                  <a:extLst>
                    <a:ext uri="{9D8B030D-6E8A-4147-A177-3AD203B41FA5}">
                      <a16:colId xmlns:a16="http://schemas.microsoft.com/office/drawing/2014/main" val="20004"/>
                    </a:ext>
                  </a:extLst>
                </a:gridCol>
                <a:gridCol w="792150">
                  <a:extLst>
                    <a:ext uri="{9D8B030D-6E8A-4147-A177-3AD203B41FA5}">
                      <a16:colId xmlns:a16="http://schemas.microsoft.com/office/drawing/2014/main" val="20005"/>
                    </a:ext>
                  </a:extLst>
                </a:gridCol>
              </a:tblGrid>
              <a:tr h="588975">
                <a:tc>
                  <a:txBody>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FFFF"/>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802.11b</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802.11g</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802.11a</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gridSpan="2">
                  <a:txBody>
                    <a:bodyPr/>
                    <a:lstStyle/>
                    <a:p>
                      <a:pPr marL="0" marR="0" lvl="0" indent="0" algn="l" rtl="0">
                        <a:lnSpc>
                          <a:spcPct val="100000"/>
                        </a:lnSpc>
                        <a:spcBef>
                          <a:spcPts val="0"/>
                        </a:spcBef>
                        <a:spcAft>
                          <a:spcPts val="0"/>
                        </a:spcAft>
                        <a:buClr>
                          <a:srgbClr val="FFFFFF"/>
                        </a:buClr>
                        <a:buSzPts val="1800"/>
                        <a:buFont typeface="Arial"/>
                        <a:buNone/>
                      </a:pPr>
                      <a:r>
                        <a:rPr lang="en-US" sz="1800" b="1" i="0" u="none" strike="noStrike" cap="none">
                          <a:solidFill>
                            <a:srgbClr val="FFFFFF"/>
                          </a:solidFill>
                          <a:latin typeface="Arial"/>
                          <a:ea typeface="Arial"/>
                          <a:cs typeface="Arial"/>
                          <a:sym typeface="Arial"/>
                        </a:rPr>
                        <a:t>802.11n</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83345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Frequency Band</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2.4GHz</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5GHz</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2.4GHz</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2.4</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extLst>
                  <a:ext uri="{0D108BD9-81ED-4DB2-BD59-A6C34878D82A}">
                    <a16:rowId xmlns:a16="http://schemas.microsoft.com/office/drawing/2014/main" val="10001"/>
                  </a:ext>
                </a:extLst>
              </a:tr>
              <a:tr h="63977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Non-overlapping Channels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3</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12</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extLst>
                  <a:ext uri="{0D108BD9-81ED-4DB2-BD59-A6C34878D82A}">
                    <a16:rowId xmlns:a16="http://schemas.microsoft.com/office/drawing/2014/main" val="10002"/>
                  </a:ext>
                </a:extLst>
              </a:tr>
              <a:tr h="53182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Baseline BW Per Channel</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11Mbps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54Mbps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54Mbps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65</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65</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extLst>
                  <a:ext uri="{0D108BD9-81ED-4DB2-BD59-A6C34878D82A}">
                    <a16:rowId xmlns:a16="http://schemas.microsoft.com/office/drawing/2014/main" val="10003"/>
                  </a:ext>
                </a:extLst>
              </a:tr>
              <a:tr h="5604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Max BW Per Channel</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11Mbps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54Mbps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54Mbps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130</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270</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extLst>
                  <a:ext uri="{0D108BD9-81ED-4DB2-BD59-A6C34878D82A}">
                    <a16:rowId xmlns:a16="http://schemas.microsoft.com/office/drawing/2014/main" val="10004"/>
                  </a:ext>
                </a:extLst>
              </a:tr>
              <a:tr h="560400">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MIMO</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4</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2DBFE"/>
                    </a:solidFill>
                  </a:tcPr>
                </a:tc>
                <a:extLst>
                  <a:ext uri="{0D108BD9-81ED-4DB2-BD59-A6C34878D82A}">
                    <a16:rowId xmlns:a16="http://schemas.microsoft.com/office/drawing/2014/main" val="10005"/>
                  </a:ext>
                </a:extLst>
              </a:tr>
              <a:tr h="58897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Modulation</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DSSS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DSSS/OFDM</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OFDM</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gridSpan="2">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OFDM</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AEEFF"/>
                    </a:solidFill>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35897A13-1200-457C-94EE-12E300FCDF16}"/>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5"/>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IEEE 802.11 Channels, Association</a:t>
            </a:r>
            <a:endParaRPr/>
          </a:p>
        </p:txBody>
      </p:sp>
      <p:sp>
        <p:nvSpPr>
          <p:cNvPr id="1011" name="Google Shape;1011;p15"/>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F0000"/>
              </a:buClr>
              <a:buSzPts val="2800"/>
              <a:buFont typeface="Arial"/>
              <a:buChar char="•"/>
            </a:pPr>
            <a:r>
              <a:rPr lang="en-US">
                <a:solidFill>
                  <a:srgbClr val="FF0000"/>
                </a:solidFill>
              </a:rPr>
              <a:t>802.11b:</a:t>
            </a:r>
            <a:r>
              <a:rPr lang="en-US"/>
              <a:t> 2.4GHz-2.485GHz spectrum divided into </a:t>
            </a:r>
            <a:r>
              <a:rPr lang="en-US">
                <a:solidFill>
                  <a:srgbClr val="FF0000"/>
                </a:solidFill>
              </a:rPr>
              <a:t>11 channels</a:t>
            </a:r>
            <a:r>
              <a:rPr lang="en-US"/>
              <a:t> at different frequencies</a:t>
            </a:r>
            <a:endParaRPr/>
          </a:p>
          <a:p>
            <a:pPr marL="742950" lvl="1" indent="-285750" algn="l" rtl="0">
              <a:spcBef>
                <a:spcPts val="480"/>
              </a:spcBef>
              <a:spcAft>
                <a:spcPts val="0"/>
              </a:spcAft>
              <a:buClr>
                <a:schemeClr val="dk1"/>
              </a:buClr>
              <a:buSzPts val="2400"/>
              <a:buFont typeface="Arial"/>
              <a:buChar char="–"/>
            </a:pPr>
            <a:r>
              <a:rPr lang="en-US"/>
              <a:t>AP admin chooses frequency for AP</a:t>
            </a:r>
            <a:endParaRPr/>
          </a:p>
          <a:p>
            <a:pPr marL="742950" lvl="1" indent="-285750" algn="l" rtl="0">
              <a:spcBef>
                <a:spcPts val="480"/>
              </a:spcBef>
              <a:spcAft>
                <a:spcPts val="0"/>
              </a:spcAft>
              <a:buClr>
                <a:schemeClr val="dk1"/>
              </a:buClr>
              <a:buSzPts val="2400"/>
              <a:buFont typeface="Arial"/>
              <a:buChar char="–"/>
            </a:pPr>
            <a:r>
              <a:rPr lang="en-US"/>
              <a:t>Interference possible: channel can be same as that chosen by neighboring AP!</a:t>
            </a:r>
            <a:endParaRPr/>
          </a:p>
        </p:txBody>
      </p:sp>
      <p:sp>
        <p:nvSpPr>
          <p:cNvPr id="1012" name="Google Shape;1012;p15"/>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18</a:t>
            </a:fld>
            <a:endParaRPr/>
          </a:p>
        </p:txBody>
      </p:sp>
      <p:pic>
        <p:nvPicPr>
          <p:cNvPr id="1013" name="Google Shape;1013;p15"/>
          <p:cNvPicPr preferRelativeResize="0"/>
          <p:nvPr/>
        </p:nvPicPr>
        <p:blipFill rotWithShape="1">
          <a:blip r:embed="rId3">
            <a:alphaModFix/>
          </a:blip>
          <a:srcRect/>
          <a:stretch/>
        </p:blipFill>
        <p:spPr>
          <a:xfrm>
            <a:off x="2068513" y="3487738"/>
            <a:ext cx="5018087" cy="2684462"/>
          </a:xfrm>
          <a:prstGeom prst="rect">
            <a:avLst/>
          </a:prstGeom>
          <a:noFill/>
          <a:ln>
            <a:noFill/>
          </a:ln>
        </p:spPr>
      </p:pic>
      <p:sp>
        <p:nvSpPr>
          <p:cNvPr id="6" name="TextBox 5">
            <a:extLst>
              <a:ext uri="{FF2B5EF4-FFF2-40B4-BE49-F238E27FC236}">
                <a16:creationId xmlns:a16="http://schemas.microsoft.com/office/drawing/2014/main" id="{576F28B1-89E5-43E5-9AB9-72C0766ED9A8}"/>
              </a:ext>
            </a:extLst>
          </p:cNvPr>
          <p:cNvSpPr txBox="1"/>
          <p:nvPr/>
        </p:nvSpPr>
        <p:spPr>
          <a:xfrm>
            <a:off x="7645834" y="759023"/>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6"/>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IEEE 802.11 Channels, Association</a:t>
            </a:r>
            <a:endParaRPr/>
          </a:p>
        </p:txBody>
      </p:sp>
      <p:sp>
        <p:nvSpPr>
          <p:cNvPr id="1020" name="Google Shape;1020;p16"/>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F0000"/>
              </a:buClr>
              <a:buSzPts val="2800"/>
              <a:buFont typeface="Arial"/>
              <a:buChar char="•"/>
            </a:pPr>
            <a:r>
              <a:rPr lang="en-US">
                <a:solidFill>
                  <a:srgbClr val="FF0000"/>
                </a:solidFill>
              </a:rPr>
              <a:t>802.11b:</a:t>
            </a:r>
            <a:r>
              <a:rPr lang="en-US"/>
              <a:t> 2.4GHz-2.485GHz spectrum divided into </a:t>
            </a:r>
            <a:r>
              <a:rPr lang="en-US">
                <a:solidFill>
                  <a:srgbClr val="FF0000"/>
                </a:solidFill>
              </a:rPr>
              <a:t>11 channels</a:t>
            </a:r>
            <a:r>
              <a:rPr lang="en-US"/>
              <a:t> at different frequencies</a:t>
            </a:r>
            <a:endParaRPr/>
          </a:p>
          <a:p>
            <a:pPr marL="742950" lvl="1" indent="-285750" algn="l" rtl="0">
              <a:spcBef>
                <a:spcPts val="480"/>
              </a:spcBef>
              <a:spcAft>
                <a:spcPts val="0"/>
              </a:spcAft>
              <a:buClr>
                <a:schemeClr val="dk1"/>
              </a:buClr>
              <a:buSzPts val="2400"/>
              <a:buFont typeface="Arial"/>
              <a:buChar char="–"/>
            </a:pPr>
            <a:r>
              <a:rPr lang="en-US"/>
              <a:t>AP admin chooses frequency for AP</a:t>
            </a:r>
            <a:endParaRPr/>
          </a:p>
          <a:p>
            <a:pPr marL="742950" lvl="1" indent="-285750" algn="l" rtl="0">
              <a:spcBef>
                <a:spcPts val="480"/>
              </a:spcBef>
              <a:spcAft>
                <a:spcPts val="0"/>
              </a:spcAft>
              <a:buClr>
                <a:schemeClr val="dk1"/>
              </a:buClr>
              <a:buSzPts val="2400"/>
              <a:buFont typeface="Arial"/>
              <a:buChar char="–"/>
            </a:pPr>
            <a:r>
              <a:rPr lang="en-US"/>
              <a:t>Interference possible: channel can be same as that chosen by neighboring AP!</a:t>
            </a:r>
            <a:endParaRPr/>
          </a:p>
          <a:p>
            <a:pPr marL="342900" lvl="0" indent="-342900" algn="l" rtl="0">
              <a:spcBef>
                <a:spcPts val="560"/>
              </a:spcBef>
              <a:spcAft>
                <a:spcPts val="0"/>
              </a:spcAft>
              <a:buClr>
                <a:schemeClr val="dk1"/>
              </a:buClr>
              <a:buSzPts val="2800"/>
              <a:buFont typeface="Arial"/>
              <a:buChar char="•"/>
            </a:pPr>
            <a:r>
              <a:rPr lang="en-US"/>
              <a:t>Host: must associate with an AP</a:t>
            </a:r>
            <a:endParaRPr/>
          </a:p>
          <a:p>
            <a:pPr marL="742950" lvl="1" indent="-285750" algn="l" rtl="0">
              <a:spcBef>
                <a:spcPts val="480"/>
              </a:spcBef>
              <a:spcAft>
                <a:spcPts val="0"/>
              </a:spcAft>
              <a:buClr>
                <a:schemeClr val="dk1"/>
              </a:buClr>
              <a:buSzPts val="2400"/>
              <a:buFont typeface="Arial"/>
              <a:buChar char="–"/>
            </a:pPr>
            <a:r>
              <a:rPr lang="en-US"/>
              <a:t>Scans channels, listening for beacon frames containing AP’s name (SSID) and MAC address</a:t>
            </a:r>
            <a:endParaRPr/>
          </a:p>
          <a:p>
            <a:pPr marL="742950" lvl="1" indent="-285750" algn="l" rtl="0">
              <a:spcBef>
                <a:spcPts val="480"/>
              </a:spcBef>
              <a:spcAft>
                <a:spcPts val="0"/>
              </a:spcAft>
              <a:buClr>
                <a:schemeClr val="dk1"/>
              </a:buClr>
              <a:buSzPts val="2400"/>
              <a:buFont typeface="Arial"/>
              <a:buChar char="–"/>
            </a:pPr>
            <a:r>
              <a:rPr lang="en-US"/>
              <a:t>Selects AP to associate with</a:t>
            </a:r>
            <a:endParaRPr/>
          </a:p>
          <a:p>
            <a:pPr marL="742950" lvl="1" indent="-285750" algn="l" rtl="0">
              <a:spcBef>
                <a:spcPts val="480"/>
              </a:spcBef>
              <a:spcAft>
                <a:spcPts val="0"/>
              </a:spcAft>
              <a:buClr>
                <a:schemeClr val="dk1"/>
              </a:buClr>
              <a:buSzPts val="2400"/>
              <a:buFont typeface="Arial"/>
              <a:buChar char="–"/>
            </a:pPr>
            <a:r>
              <a:rPr lang="en-US"/>
              <a:t>May perform authentication (security purpose)</a:t>
            </a:r>
            <a:endParaRPr/>
          </a:p>
          <a:p>
            <a:pPr marL="742950" lvl="1" indent="-285750" algn="l" rtl="0">
              <a:spcBef>
                <a:spcPts val="480"/>
              </a:spcBef>
              <a:spcAft>
                <a:spcPts val="0"/>
              </a:spcAft>
              <a:buClr>
                <a:schemeClr val="dk1"/>
              </a:buClr>
              <a:buSzPts val="2400"/>
              <a:buFont typeface="Arial"/>
              <a:buChar char="–"/>
            </a:pPr>
            <a:r>
              <a:rPr lang="en-US"/>
              <a:t>Will run DHCP to get IP address in AP’s subnet</a:t>
            </a:r>
            <a:endParaRPr/>
          </a:p>
        </p:txBody>
      </p:sp>
      <p:sp>
        <p:nvSpPr>
          <p:cNvPr id="1021" name="Google Shape;1021;p16"/>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a:t>
            </a:fld>
            <a:endParaRPr/>
          </a:p>
        </p:txBody>
      </p:sp>
      <p:sp>
        <p:nvSpPr>
          <p:cNvPr id="5" name="TextBox 4">
            <a:extLst>
              <a:ext uri="{FF2B5EF4-FFF2-40B4-BE49-F238E27FC236}">
                <a16:creationId xmlns:a16="http://schemas.microsoft.com/office/drawing/2014/main" id="{9BC146EB-8D3C-49B9-BB82-9DFA65535627}"/>
              </a:ext>
            </a:extLst>
          </p:cNvPr>
          <p:cNvSpPr txBox="1"/>
          <p:nvPr/>
        </p:nvSpPr>
        <p:spPr>
          <a:xfrm>
            <a:off x="7645834" y="759023"/>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562" y="-76200"/>
            <a:ext cx="8229600" cy="1143000"/>
          </a:xfrm>
        </p:spPr>
        <p:txBody>
          <a:bodyPr/>
          <a:lstStyle/>
          <a:p>
            <a:pPr>
              <a:lnSpc>
                <a:spcPct val="80000"/>
              </a:lnSpc>
            </a:pPr>
            <a:r>
              <a:rPr lang="en-US" sz="3200"/>
              <a:t>Additional Materials</a:t>
            </a:r>
          </a:p>
        </p:txBody>
      </p:sp>
      <p:sp>
        <p:nvSpPr>
          <p:cNvPr id="4" name="Slide Number Placeholder 3"/>
          <p:cNvSpPr>
            <a:spLocks noGrp="1"/>
          </p:cNvSpPr>
          <p:nvPr>
            <p:ph type="sldNum" sz="quarter" idx="12"/>
          </p:nvPr>
        </p:nvSpPr>
        <p:spPr/>
        <p:txBody>
          <a:bodyPr/>
          <a:lstStyle/>
          <a:p>
            <a:pPr>
              <a:defRPr/>
            </a:pPr>
            <a:fld id="{32EA82A8-6361-4164-890C-6BD5213043AD}" type="slidenum">
              <a:rPr lang="en-US" smtClean="0"/>
              <a:pPr>
                <a:defRPr/>
              </a:pPr>
              <a:t>2</a:t>
            </a:fld>
            <a:endParaRPr lang="en-US"/>
          </a:p>
        </p:txBody>
      </p:sp>
      <p:sp>
        <p:nvSpPr>
          <p:cNvPr id="3" name="Rectangle 3">
            <a:extLst>
              <a:ext uri="{FF2B5EF4-FFF2-40B4-BE49-F238E27FC236}">
                <a16:creationId xmlns:a16="http://schemas.microsoft.com/office/drawing/2014/main" id="{ACA69945-4E56-D4C7-CAE2-57669027916B}"/>
              </a:ext>
            </a:extLst>
          </p:cNvPr>
          <p:cNvSpPr txBox="1">
            <a:spLocks noChangeArrowheads="1"/>
          </p:cNvSpPr>
          <p:nvPr/>
        </p:nvSpPr>
        <p:spPr>
          <a:xfrm>
            <a:off x="152128" y="1371600"/>
            <a:ext cx="8997498" cy="4495800"/>
          </a:xfrm>
          <a:prstGeom prst="rect">
            <a:avLst/>
          </a:prstGeom>
        </p:spPr>
        <p:txBody>
          <a:bodyPr lIns="91440" tIns="45720" rIns="91440" bIns="45720" anchor="t"/>
          <a:lst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r>
              <a:rPr lang="en-SG" altLang="zh-CN" sz="2000">
                <a:effectLst/>
                <a:latin typeface="+mn-ea"/>
              </a:rPr>
              <a:t>The related content talked today in </a:t>
            </a:r>
            <a:r>
              <a:rPr lang="en-SG" altLang="zh-CN" sz="2000" u="sng">
                <a:solidFill>
                  <a:srgbClr val="0000FF"/>
                </a:solidFill>
                <a:effectLst/>
                <a:latin typeface="+mn-ea"/>
                <a:hlinkClick r:id="rId3"/>
              </a:rPr>
              <a:t>https://eclass.teicrete.gr/modules/document/file.php/TP326/%CE%98%CE%B5%CF%89%CF%81%CE%AF%CE%B1%20(Lectures)/Computer_Networking_A_Top-Down_Approach.pdf</a:t>
            </a:r>
            <a:r>
              <a:rPr lang="en-SG" altLang="zh-CN" sz="2000">
                <a:effectLst/>
                <a:latin typeface="+mn-ea"/>
              </a:rPr>
              <a:t> is as follow:</a:t>
            </a:r>
            <a:endParaRPr lang="zh-CN" altLang="zh-CN" sz="2000">
              <a:effectLst/>
              <a:latin typeface="+mn-ea"/>
            </a:endParaRPr>
          </a:p>
          <a:p>
            <a:pPr lvl="1"/>
            <a:r>
              <a:rPr lang="en-SG" altLang="zh-CN" sz="1800">
                <a:latin typeface="+mn-ea"/>
              </a:rPr>
              <a:t>Physical Media</a:t>
            </a:r>
            <a:r>
              <a:rPr lang="en-SG" altLang="zh-CN" sz="1800">
                <a:effectLst/>
                <a:latin typeface="+mn-ea"/>
              </a:rPr>
              <a:t>: </a:t>
            </a:r>
            <a:r>
              <a:rPr lang="en-SG" altLang="zh-CN" sz="1800">
                <a:latin typeface="+mn-ea"/>
              </a:rPr>
              <a:t>P</a:t>
            </a:r>
            <a:r>
              <a:rPr lang="en-US" altLang="zh-CN" sz="1800">
                <a:latin typeface="+mn-ea"/>
              </a:rPr>
              <a:t>age</a:t>
            </a:r>
            <a:r>
              <a:rPr lang="zh-CN" altLang="en-US" sz="1800">
                <a:latin typeface="+mn-ea"/>
              </a:rPr>
              <a:t> </a:t>
            </a:r>
            <a:r>
              <a:rPr lang="en-SG" altLang="zh-CN" sz="1800">
                <a:latin typeface="+mn-ea"/>
              </a:rPr>
              <a:t>18 – P</a:t>
            </a:r>
            <a:r>
              <a:rPr lang="en-US" altLang="zh-CN" sz="1800">
                <a:latin typeface="+mn-ea"/>
              </a:rPr>
              <a:t>age</a:t>
            </a:r>
            <a:r>
              <a:rPr lang="zh-CN" altLang="en-US" sz="1800">
                <a:latin typeface="+mn-ea"/>
              </a:rPr>
              <a:t> </a:t>
            </a:r>
            <a:r>
              <a:rPr lang="en-SG" altLang="zh-CN" sz="1800">
                <a:latin typeface="+mn-ea"/>
              </a:rPr>
              <a:t>22</a:t>
            </a:r>
          </a:p>
          <a:p>
            <a:pPr lvl="1"/>
            <a:r>
              <a:rPr lang="en-SG" altLang="zh-CN" sz="1800">
                <a:effectLst/>
                <a:latin typeface="+mn-ea"/>
              </a:rPr>
              <a:t>M</a:t>
            </a:r>
            <a:r>
              <a:rPr lang="en-SG" altLang="zh-CN" sz="1800">
                <a:latin typeface="+mn-ea"/>
              </a:rPr>
              <a:t>AC Protocols: Page 445 – Page 449</a:t>
            </a:r>
          </a:p>
          <a:p>
            <a:pPr lvl="1"/>
            <a:r>
              <a:rPr lang="en-SG" altLang="zh-CN" sz="1800">
                <a:effectLst/>
                <a:latin typeface="+mn-ea"/>
              </a:rPr>
              <a:t>ALOHA </a:t>
            </a:r>
            <a:r>
              <a:rPr lang="en-SG" altLang="zh-CN" sz="1800">
                <a:latin typeface="+mn-ea"/>
              </a:rPr>
              <a:t>P</a:t>
            </a:r>
            <a:r>
              <a:rPr lang="en-SG" altLang="zh-CN" sz="1800">
                <a:effectLst/>
                <a:latin typeface="+mn-ea"/>
              </a:rPr>
              <a:t>rotocols: Page 450 – Page 453</a:t>
            </a:r>
          </a:p>
          <a:p>
            <a:pPr lvl="1"/>
            <a:r>
              <a:rPr lang="en-SG" altLang="zh-CN" sz="1800">
                <a:latin typeface="+mn-ea"/>
              </a:rPr>
              <a:t>CSMA and CSMA/CD Protocols: Page 453- Page 459</a:t>
            </a:r>
            <a:endParaRPr lang="zh-CN" altLang="zh-CN" sz="1800">
              <a:effectLst/>
              <a:latin typeface="+mn-ea"/>
            </a:endParaRPr>
          </a:p>
          <a:p>
            <a:pPr marL="457200" lvl="1" indent="0">
              <a:buNone/>
            </a:pPr>
            <a:endParaRPr lang="en-SG" altLang="zh-CN" sz="1800">
              <a:latin typeface="+mn-ea"/>
            </a:endParaRPr>
          </a:p>
          <a:p>
            <a:r>
              <a:rPr lang="en-SG" altLang="zh-CN" sz="2000">
                <a:effectLst/>
                <a:latin typeface="+mn-ea"/>
              </a:rPr>
              <a:t>You can also find other video materials about </a:t>
            </a:r>
          </a:p>
          <a:p>
            <a:pPr lvl="1"/>
            <a:r>
              <a:rPr lang="en-SG" altLang="zh-CN" sz="1600">
                <a:latin typeface="+mn-ea"/>
              </a:rPr>
              <a:t>Physical Layer </a:t>
            </a:r>
            <a:r>
              <a:rPr lang="en-SG" altLang="zh-CN" sz="1600">
                <a:hlinkClick r:id="rId4"/>
              </a:rPr>
              <a:t>https://www.youtube.com/watch?v=rKzDbdGhcdY</a:t>
            </a:r>
            <a:r>
              <a:rPr lang="en-SG" altLang="zh-CN" sz="1600"/>
              <a:t> </a:t>
            </a:r>
          </a:p>
          <a:p>
            <a:pPr lvl="1"/>
            <a:r>
              <a:rPr lang="en-SG" altLang="zh-CN" sz="1600">
                <a:latin typeface="+mn-ea"/>
                <a:ea typeface="+mn-ea"/>
              </a:rPr>
              <a:t>CSMA</a:t>
            </a:r>
            <a:r>
              <a:rPr lang="en-SG" altLang="zh-CN" sz="1600"/>
              <a:t> </a:t>
            </a:r>
            <a:r>
              <a:rPr lang="en-SG" altLang="zh-CN" sz="1600">
                <a:hlinkClick r:id="rId5"/>
              </a:rPr>
              <a:t>https://www.youtube.com/watch?v=MAZi6VoekYw</a:t>
            </a:r>
            <a:r>
              <a:rPr lang="en-SG" altLang="zh-CN" sz="1600"/>
              <a:t> </a:t>
            </a:r>
          </a:p>
          <a:p>
            <a:pPr lvl="1"/>
            <a:r>
              <a:rPr lang="en-SG" altLang="zh-CN" sz="1600">
                <a:latin typeface="+mn-ea"/>
                <a:ea typeface="+mn-ea"/>
              </a:rPr>
              <a:t>Controlled Access Protocol-Reservation </a:t>
            </a:r>
            <a:r>
              <a:rPr lang="en-SG" altLang="zh-CN" sz="1600">
                <a:hlinkClick r:id="rId6"/>
              </a:rPr>
              <a:t>https://www.youtube.com/watch?v=baaPXiQ44vs</a:t>
            </a:r>
            <a:r>
              <a:rPr lang="en-SG" altLang="zh-CN" sz="1600"/>
              <a:t> </a:t>
            </a:r>
          </a:p>
          <a:p>
            <a:pPr lvl="1"/>
            <a:endParaRPr lang="en-SG" altLang="zh-CN" sz="1600"/>
          </a:p>
        </p:txBody>
      </p:sp>
    </p:spTree>
    <p:extLst>
      <p:ext uri="{BB962C8B-B14F-4D97-AF65-F5344CB8AC3E}">
        <p14:creationId xmlns:p14="http://schemas.microsoft.com/office/powerpoint/2010/main" val="3582469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7"/>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802.11 Passive/Active Scanning </a:t>
            </a:r>
            <a:endParaRPr/>
          </a:p>
        </p:txBody>
      </p:sp>
      <p:sp>
        <p:nvSpPr>
          <p:cNvPr id="1028" name="Google Shape;1028;p17"/>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1029" name="Google Shape;1029;p17"/>
          <p:cNvSpPr/>
          <p:nvPr/>
        </p:nvSpPr>
        <p:spPr>
          <a:xfrm>
            <a:off x="6580188" y="1455738"/>
            <a:ext cx="2335212" cy="2224087"/>
          </a:xfrm>
          <a:prstGeom prst="ellipse">
            <a:avLst/>
          </a:prstGeom>
          <a:solidFill>
            <a:srgbClr val="00CCFF">
              <a:alpha val="4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30" name="Google Shape;1030;p17"/>
          <p:cNvSpPr/>
          <p:nvPr/>
        </p:nvSpPr>
        <p:spPr>
          <a:xfrm>
            <a:off x="4724400" y="1390650"/>
            <a:ext cx="2335213" cy="2224088"/>
          </a:xfrm>
          <a:prstGeom prst="ellipse">
            <a:avLst/>
          </a:prstGeom>
          <a:solidFill>
            <a:srgbClr val="00CCFF">
              <a:alpha val="4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31" name="Google Shape;1031;p17"/>
          <p:cNvSpPr txBox="1"/>
          <p:nvPr/>
        </p:nvSpPr>
        <p:spPr>
          <a:xfrm>
            <a:off x="7920038" y="2325688"/>
            <a:ext cx="623887"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AP 2</a:t>
            </a:r>
            <a:endParaRPr/>
          </a:p>
        </p:txBody>
      </p:sp>
      <p:sp>
        <p:nvSpPr>
          <p:cNvPr id="1032" name="Google Shape;1032;p17"/>
          <p:cNvSpPr txBox="1"/>
          <p:nvPr/>
        </p:nvSpPr>
        <p:spPr>
          <a:xfrm>
            <a:off x="6211888" y="2162175"/>
            <a:ext cx="18415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1033" name="Google Shape;1033;p17"/>
          <p:cNvSpPr txBox="1"/>
          <p:nvPr/>
        </p:nvSpPr>
        <p:spPr>
          <a:xfrm>
            <a:off x="5299075" y="2295525"/>
            <a:ext cx="592138"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AP 1</a:t>
            </a:r>
            <a:endParaRPr/>
          </a:p>
        </p:txBody>
      </p:sp>
      <p:sp>
        <p:nvSpPr>
          <p:cNvPr id="1034" name="Google Shape;1034;p17"/>
          <p:cNvSpPr txBox="1"/>
          <p:nvPr/>
        </p:nvSpPr>
        <p:spPr>
          <a:xfrm>
            <a:off x="6577013" y="3178175"/>
            <a:ext cx="43180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H1</a:t>
            </a:r>
            <a:endParaRPr/>
          </a:p>
        </p:txBody>
      </p:sp>
      <p:sp>
        <p:nvSpPr>
          <p:cNvPr id="1035" name="Google Shape;1035;p17"/>
          <p:cNvSpPr txBox="1"/>
          <p:nvPr/>
        </p:nvSpPr>
        <p:spPr>
          <a:xfrm>
            <a:off x="8218488" y="2981325"/>
            <a:ext cx="18415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1036" name="Google Shape;1036;p17"/>
          <p:cNvSpPr txBox="1"/>
          <p:nvPr/>
        </p:nvSpPr>
        <p:spPr>
          <a:xfrm>
            <a:off x="7367588" y="1512888"/>
            <a:ext cx="7857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BSS 2</a:t>
            </a:r>
            <a:endParaRPr/>
          </a:p>
        </p:txBody>
      </p:sp>
      <p:sp>
        <p:nvSpPr>
          <p:cNvPr id="1037" name="Google Shape;1037;p17"/>
          <p:cNvSpPr txBox="1"/>
          <p:nvPr/>
        </p:nvSpPr>
        <p:spPr>
          <a:xfrm>
            <a:off x="5551488" y="1462088"/>
            <a:ext cx="75373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BSS 1</a:t>
            </a:r>
            <a:endParaRPr/>
          </a:p>
        </p:txBody>
      </p:sp>
      <p:grpSp>
        <p:nvGrpSpPr>
          <p:cNvPr id="1038" name="Google Shape;1038;p17"/>
          <p:cNvGrpSpPr/>
          <p:nvPr/>
        </p:nvGrpSpPr>
        <p:grpSpPr>
          <a:xfrm>
            <a:off x="7426325" y="2011363"/>
            <a:ext cx="842963" cy="599393"/>
            <a:chOff x="1160" y="2192"/>
            <a:chExt cx="589" cy="440"/>
          </a:xfrm>
        </p:grpSpPr>
        <p:pic>
          <p:nvPicPr>
            <p:cNvPr id="1039" name="Google Shape;1039;p17" descr="31u_bnrz[1]"/>
            <p:cNvPicPr preferRelativeResize="0"/>
            <p:nvPr/>
          </p:nvPicPr>
          <p:blipFill rotWithShape="1">
            <a:blip r:embed="rId4">
              <a:alphaModFix/>
            </a:blip>
            <a:srcRect/>
            <a:stretch/>
          </p:blipFill>
          <p:spPr>
            <a:xfrm rot="-5400000">
              <a:off x="1349" y="2458"/>
              <a:ext cx="212" cy="135"/>
            </a:xfrm>
            <a:prstGeom prst="rect">
              <a:avLst/>
            </a:prstGeom>
            <a:noFill/>
            <a:ln>
              <a:noFill/>
            </a:ln>
          </p:spPr>
        </p:pic>
        <p:sp>
          <p:nvSpPr>
            <p:cNvPr id="1040" name="Google Shape;1040;p17"/>
            <p:cNvSpPr/>
            <p:nvPr/>
          </p:nvSpPr>
          <p:spPr>
            <a:xfrm>
              <a:off x="1160" y="2192"/>
              <a:ext cx="589" cy="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1" name="Google Shape;1041;p17"/>
            <p:cNvSpPr/>
            <p:nvPr/>
          </p:nvSpPr>
          <p:spPr>
            <a:xfrm>
              <a:off x="1283" y="2231"/>
              <a:ext cx="83" cy="102"/>
            </a:xfrm>
            <a:custGeom>
              <a:avLst/>
              <a:gdLst/>
              <a:ahLst/>
              <a:cxnLst/>
              <a:rect l="l" t="t" r="r" b="b"/>
              <a:pathLst>
                <a:path w="247" h="203" extrusionOk="0">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2" name="Google Shape;1042;p17"/>
            <p:cNvSpPr/>
            <p:nvPr/>
          </p:nvSpPr>
          <p:spPr>
            <a:xfrm>
              <a:off x="1424" y="2230"/>
              <a:ext cx="52" cy="79"/>
            </a:xfrm>
            <a:custGeom>
              <a:avLst/>
              <a:gdLst/>
              <a:ahLst/>
              <a:cxnLst/>
              <a:rect l="l" t="t" r="r" b="b"/>
              <a:pathLst>
                <a:path w="158" h="158" extrusionOk="0">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3" name="Google Shape;1043;p17"/>
            <p:cNvSpPr/>
            <p:nvPr/>
          </p:nvSpPr>
          <p:spPr>
            <a:xfrm>
              <a:off x="1232" y="2211"/>
              <a:ext cx="133" cy="166"/>
            </a:xfrm>
            <a:custGeom>
              <a:avLst/>
              <a:gdLst/>
              <a:ahLst/>
              <a:cxnLst/>
              <a:rect l="l" t="t" r="r" b="b"/>
              <a:pathLst>
                <a:path w="399" h="331" extrusionOk="0">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4" name="Google Shape;1044;p17"/>
            <p:cNvSpPr/>
            <p:nvPr/>
          </p:nvSpPr>
          <p:spPr>
            <a:xfrm>
              <a:off x="1419" y="2206"/>
              <a:ext cx="116" cy="110"/>
            </a:xfrm>
            <a:custGeom>
              <a:avLst/>
              <a:gdLst/>
              <a:ahLst/>
              <a:cxnLst/>
              <a:rect l="l" t="t" r="r" b="b"/>
              <a:pathLst>
                <a:path w="350" h="221" extrusionOk="0">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5" name="Google Shape;1045;p17"/>
            <p:cNvSpPr/>
            <p:nvPr/>
          </p:nvSpPr>
          <p:spPr>
            <a:xfrm>
              <a:off x="1181" y="2256"/>
              <a:ext cx="48" cy="105"/>
            </a:xfrm>
            <a:custGeom>
              <a:avLst/>
              <a:gdLst/>
              <a:ahLst/>
              <a:cxnLst/>
              <a:rect l="l" t="t" r="r" b="b"/>
              <a:pathLst>
                <a:path w="142" h="208" extrusionOk="0">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6" name="Google Shape;1046;p17"/>
            <p:cNvSpPr/>
            <p:nvPr/>
          </p:nvSpPr>
          <p:spPr>
            <a:xfrm>
              <a:off x="1515" y="2198"/>
              <a:ext cx="101" cy="136"/>
            </a:xfrm>
            <a:custGeom>
              <a:avLst/>
              <a:gdLst/>
              <a:ahLst/>
              <a:cxnLst/>
              <a:rect l="l" t="t" r="r" b="b"/>
              <a:pathLst>
                <a:path w="304" h="272" extrusionOk="0">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7" name="Google Shape;1047;p17"/>
            <p:cNvSpPr/>
            <p:nvPr/>
          </p:nvSpPr>
          <p:spPr>
            <a:xfrm>
              <a:off x="1403" y="2357"/>
              <a:ext cx="34" cy="82"/>
            </a:xfrm>
            <a:custGeom>
              <a:avLst/>
              <a:gdLst/>
              <a:ahLst/>
              <a:cxnLst/>
              <a:rect l="l" t="t" r="r" b="b"/>
              <a:pathLst>
                <a:path w="103" h="164" extrusionOk="0">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8" name="Google Shape;1048;p17"/>
            <p:cNvSpPr/>
            <p:nvPr/>
          </p:nvSpPr>
          <p:spPr>
            <a:xfrm>
              <a:off x="1388" y="2313"/>
              <a:ext cx="18" cy="42"/>
            </a:xfrm>
            <a:custGeom>
              <a:avLst/>
              <a:gdLst/>
              <a:ahLst/>
              <a:cxnLst/>
              <a:rect l="l" t="t" r="r" b="b"/>
              <a:pathLst>
                <a:path w="54" h="82" extrusionOk="0">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9" name="Google Shape;1049;p17"/>
            <p:cNvSpPr/>
            <p:nvPr/>
          </p:nvSpPr>
          <p:spPr>
            <a:xfrm>
              <a:off x="1373" y="2283"/>
              <a:ext cx="16" cy="24"/>
            </a:xfrm>
            <a:custGeom>
              <a:avLst/>
              <a:gdLst/>
              <a:ahLst/>
              <a:cxnLst/>
              <a:rect l="l" t="t" r="r" b="b"/>
              <a:pathLst>
                <a:path w="46" h="47" extrusionOk="0">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0" name="Google Shape;1050;p17"/>
            <p:cNvSpPr/>
            <p:nvPr/>
          </p:nvSpPr>
          <p:spPr>
            <a:xfrm>
              <a:off x="1360" y="2263"/>
              <a:ext cx="21" cy="16"/>
            </a:xfrm>
            <a:custGeom>
              <a:avLst/>
              <a:gdLst/>
              <a:ahLst/>
              <a:cxnLst/>
              <a:rect l="l" t="t" r="r" b="b"/>
              <a:pathLst>
                <a:path w="63" h="31" extrusionOk="0">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1" name="Google Shape;1051;p17"/>
            <p:cNvSpPr/>
            <p:nvPr/>
          </p:nvSpPr>
          <p:spPr>
            <a:xfrm>
              <a:off x="1261" y="2237"/>
              <a:ext cx="81" cy="103"/>
            </a:xfrm>
            <a:custGeom>
              <a:avLst/>
              <a:gdLst/>
              <a:ahLst/>
              <a:cxnLst/>
              <a:rect l="l" t="t" r="r" b="b"/>
              <a:pathLst>
                <a:path w="245" h="206" extrusionOk="0">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2" name="Google Shape;1052;p17"/>
            <p:cNvSpPr/>
            <p:nvPr/>
          </p:nvSpPr>
          <p:spPr>
            <a:xfrm>
              <a:off x="1401" y="2236"/>
              <a:ext cx="53" cy="80"/>
            </a:xfrm>
            <a:custGeom>
              <a:avLst/>
              <a:gdLst/>
              <a:ahLst/>
              <a:cxnLst/>
              <a:rect l="l" t="t" r="r" b="b"/>
              <a:pathLst>
                <a:path w="159" h="160" extrusionOk="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3" name="Google Shape;1053;p17"/>
            <p:cNvSpPr/>
            <p:nvPr/>
          </p:nvSpPr>
          <p:spPr>
            <a:xfrm>
              <a:off x="1208" y="2218"/>
              <a:ext cx="133" cy="166"/>
            </a:xfrm>
            <a:custGeom>
              <a:avLst/>
              <a:gdLst/>
              <a:ahLst/>
              <a:cxnLst/>
              <a:rect l="l" t="t" r="r" b="b"/>
              <a:pathLst>
                <a:path w="399" h="332" extrusionOk="0">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4" name="Google Shape;1054;p17"/>
            <p:cNvSpPr/>
            <p:nvPr/>
          </p:nvSpPr>
          <p:spPr>
            <a:xfrm>
              <a:off x="1396" y="2213"/>
              <a:ext cx="116" cy="110"/>
            </a:xfrm>
            <a:custGeom>
              <a:avLst/>
              <a:gdLst/>
              <a:ahLst/>
              <a:cxnLst/>
              <a:rect l="l" t="t" r="r" b="b"/>
              <a:pathLst>
                <a:path w="348" h="222" extrusionOk="0">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5" name="Google Shape;1055;p17"/>
            <p:cNvSpPr/>
            <p:nvPr/>
          </p:nvSpPr>
          <p:spPr>
            <a:xfrm>
              <a:off x="1162" y="2273"/>
              <a:ext cx="48" cy="103"/>
            </a:xfrm>
            <a:custGeom>
              <a:avLst/>
              <a:gdLst/>
              <a:ahLst/>
              <a:cxnLst/>
              <a:rect l="l" t="t" r="r" b="b"/>
              <a:pathLst>
                <a:path w="142" h="207" extrusionOk="0">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6" name="Google Shape;1056;p17"/>
            <p:cNvSpPr/>
            <p:nvPr/>
          </p:nvSpPr>
          <p:spPr>
            <a:xfrm>
              <a:off x="1492" y="2206"/>
              <a:ext cx="101" cy="135"/>
            </a:xfrm>
            <a:custGeom>
              <a:avLst/>
              <a:gdLst/>
              <a:ahLst/>
              <a:cxnLst/>
              <a:rect l="l" t="t" r="r" b="b"/>
              <a:pathLst>
                <a:path w="303" h="272" extrusionOk="0">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057" name="Google Shape;1057;p17"/>
          <p:cNvGrpSpPr/>
          <p:nvPr/>
        </p:nvGrpSpPr>
        <p:grpSpPr>
          <a:xfrm>
            <a:off x="5502275" y="2000250"/>
            <a:ext cx="844550" cy="599393"/>
            <a:chOff x="1160" y="2192"/>
            <a:chExt cx="589" cy="440"/>
          </a:xfrm>
        </p:grpSpPr>
        <p:pic>
          <p:nvPicPr>
            <p:cNvPr id="1058" name="Google Shape;1058;p17" descr="31u_bnrz[1]"/>
            <p:cNvPicPr preferRelativeResize="0"/>
            <p:nvPr/>
          </p:nvPicPr>
          <p:blipFill rotWithShape="1">
            <a:blip r:embed="rId4">
              <a:alphaModFix/>
            </a:blip>
            <a:srcRect/>
            <a:stretch/>
          </p:blipFill>
          <p:spPr>
            <a:xfrm rot="-5400000">
              <a:off x="1349" y="2458"/>
              <a:ext cx="212" cy="135"/>
            </a:xfrm>
            <a:prstGeom prst="rect">
              <a:avLst/>
            </a:prstGeom>
            <a:noFill/>
            <a:ln>
              <a:noFill/>
            </a:ln>
          </p:spPr>
        </p:pic>
        <p:sp>
          <p:nvSpPr>
            <p:cNvPr id="1059" name="Google Shape;1059;p17"/>
            <p:cNvSpPr/>
            <p:nvPr/>
          </p:nvSpPr>
          <p:spPr>
            <a:xfrm>
              <a:off x="1160" y="2192"/>
              <a:ext cx="589" cy="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0" name="Google Shape;1060;p17"/>
            <p:cNvSpPr/>
            <p:nvPr/>
          </p:nvSpPr>
          <p:spPr>
            <a:xfrm>
              <a:off x="1283" y="2231"/>
              <a:ext cx="83" cy="102"/>
            </a:xfrm>
            <a:custGeom>
              <a:avLst/>
              <a:gdLst/>
              <a:ahLst/>
              <a:cxnLst/>
              <a:rect l="l" t="t" r="r" b="b"/>
              <a:pathLst>
                <a:path w="247" h="203" extrusionOk="0">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1" name="Google Shape;1061;p17"/>
            <p:cNvSpPr/>
            <p:nvPr/>
          </p:nvSpPr>
          <p:spPr>
            <a:xfrm>
              <a:off x="1424" y="2230"/>
              <a:ext cx="52" cy="79"/>
            </a:xfrm>
            <a:custGeom>
              <a:avLst/>
              <a:gdLst/>
              <a:ahLst/>
              <a:cxnLst/>
              <a:rect l="l" t="t" r="r" b="b"/>
              <a:pathLst>
                <a:path w="158" h="158" extrusionOk="0">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2" name="Google Shape;1062;p17"/>
            <p:cNvSpPr/>
            <p:nvPr/>
          </p:nvSpPr>
          <p:spPr>
            <a:xfrm>
              <a:off x="1232" y="2211"/>
              <a:ext cx="133" cy="166"/>
            </a:xfrm>
            <a:custGeom>
              <a:avLst/>
              <a:gdLst/>
              <a:ahLst/>
              <a:cxnLst/>
              <a:rect l="l" t="t" r="r" b="b"/>
              <a:pathLst>
                <a:path w="399" h="331" extrusionOk="0">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3" name="Google Shape;1063;p17"/>
            <p:cNvSpPr/>
            <p:nvPr/>
          </p:nvSpPr>
          <p:spPr>
            <a:xfrm>
              <a:off x="1419" y="2206"/>
              <a:ext cx="116" cy="110"/>
            </a:xfrm>
            <a:custGeom>
              <a:avLst/>
              <a:gdLst/>
              <a:ahLst/>
              <a:cxnLst/>
              <a:rect l="l" t="t" r="r" b="b"/>
              <a:pathLst>
                <a:path w="350" h="221" extrusionOk="0">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4" name="Google Shape;1064;p17"/>
            <p:cNvSpPr/>
            <p:nvPr/>
          </p:nvSpPr>
          <p:spPr>
            <a:xfrm>
              <a:off x="1181" y="2256"/>
              <a:ext cx="48" cy="105"/>
            </a:xfrm>
            <a:custGeom>
              <a:avLst/>
              <a:gdLst/>
              <a:ahLst/>
              <a:cxnLst/>
              <a:rect l="l" t="t" r="r" b="b"/>
              <a:pathLst>
                <a:path w="142" h="208" extrusionOk="0">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5" name="Google Shape;1065;p17"/>
            <p:cNvSpPr/>
            <p:nvPr/>
          </p:nvSpPr>
          <p:spPr>
            <a:xfrm>
              <a:off x="1515" y="2198"/>
              <a:ext cx="101" cy="136"/>
            </a:xfrm>
            <a:custGeom>
              <a:avLst/>
              <a:gdLst/>
              <a:ahLst/>
              <a:cxnLst/>
              <a:rect l="l" t="t" r="r" b="b"/>
              <a:pathLst>
                <a:path w="304" h="272" extrusionOk="0">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6" name="Google Shape;1066;p17"/>
            <p:cNvSpPr/>
            <p:nvPr/>
          </p:nvSpPr>
          <p:spPr>
            <a:xfrm>
              <a:off x="1403" y="2357"/>
              <a:ext cx="34" cy="82"/>
            </a:xfrm>
            <a:custGeom>
              <a:avLst/>
              <a:gdLst/>
              <a:ahLst/>
              <a:cxnLst/>
              <a:rect l="l" t="t" r="r" b="b"/>
              <a:pathLst>
                <a:path w="103" h="164" extrusionOk="0">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7" name="Google Shape;1067;p17"/>
            <p:cNvSpPr/>
            <p:nvPr/>
          </p:nvSpPr>
          <p:spPr>
            <a:xfrm>
              <a:off x="1388" y="2313"/>
              <a:ext cx="18" cy="42"/>
            </a:xfrm>
            <a:custGeom>
              <a:avLst/>
              <a:gdLst/>
              <a:ahLst/>
              <a:cxnLst/>
              <a:rect l="l" t="t" r="r" b="b"/>
              <a:pathLst>
                <a:path w="54" h="82" extrusionOk="0">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8" name="Google Shape;1068;p17"/>
            <p:cNvSpPr/>
            <p:nvPr/>
          </p:nvSpPr>
          <p:spPr>
            <a:xfrm>
              <a:off x="1373" y="2283"/>
              <a:ext cx="16" cy="24"/>
            </a:xfrm>
            <a:custGeom>
              <a:avLst/>
              <a:gdLst/>
              <a:ahLst/>
              <a:cxnLst/>
              <a:rect l="l" t="t" r="r" b="b"/>
              <a:pathLst>
                <a:path w="46" h="47" extrusionOk="0">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9" name="Google Shape;1069;p17"/>
            <p:cNvSpPr/>
            <p:nvPr/>
          </p:nvSpPr>
          <p:spPr>
            <a:xfrm>
              <a:off x="1360" y="2263"/>
              <a:ext cx="21" cy="16"/>
            </a:xfrm>
            <a:custGeom>
              <a:avLst/>
              <a:gdLst/>
              <a:ahLst/>
              <a:cxnLst/>
              <a:rect l="l" t="t" r="r" b="b"/>
              <a:pathLst>
                <a:path w="63" h="31" extrusionOk="0">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0" name="Google Shape;1070;p17"/>
            <p:cNvSpPr/>
            <p:nvPr/>
          </p:nvSpPr>
          <p:spPr>
            <a:xfrm>
              <a:off x="1261" y="2237"/>
              <a:ext cx="81" cy="103"/>
            </a:xfrm>
            <a:custGeom>
              <a:avLst/>
              <a:gdLst/>
              <a:ahLst/>
              <a:cxnLst/>
              <a:rect l="l" t="t" r="r" b="b"/>
              <a:pathLst>
                <a:path w="245" h="206" extrusionOk="0">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1" name="Google Shape;1071;p17"/>
            <p:cNvSpPr/>
            <p:nvPr/>
          </p:nvSpPr>
          <p:spPr>
            <a:xfrm>
              <a:off x="1401" y="2236"/>
              <a:ext cx="53" cy="80"/>
            </a:xfrm>
            <a:custGeom>
              <a:avLst/>
              <a:gdLst/>
              <a:ahLst/>
              <a:cxnLst/>
              <a:rect l="l" t="t" r="r" b="b"/>
              <a:pathLst>
                <a:path w="159" h="160" extrusionOk="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2" name="Google Shape;1072;p17"/>
            <p:cNvSpPr/>
            <p:nvPr/>
          </p:nvSpPr>
          <p:spPr>
            <a:xfrm>
              <a:off x="1208" y="2218"/>
              <a:ext cx="133" cy="166"/>
            </a:xfrm>
            <a:custGeom>
              <a:avLst/>
              <a:gdLst/>
              <a:ahLst/>
              <a:cxnLst/>
              <a:rect l="l" t="t" r="r" b="b"/>
              <a:pathLst>
                <a:path w="399" h="332" extrusionOk="0">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3" name="Google Shape;1073;p17"/>
            <p:cNvSpPr/>
            <p:nvPr/>
          </p:nvSpPr>
          <p:spPr>
            <a:xfrm>
              <a:off x="1396" y="2213"/>
              <a:ext cx="116" cy="110"/>
            </a:xfrm>
            <a:custGeom>
              <a:avLst/>
              <a:gdLst/>
              <a:ahLst/>
              <a:cxnLst/>
              <a:rect l="l" t="t" r="r" b="b"/>
              <a:pathLst>
                <a:path w="348" h="222" extrusionOk="0">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4" name="Google Shape;1074;p17"/>
            <p:cNvSpPr/>
            <p:nvPr/>
          </p:nvSpPr>
          <p:spPr>
            <a:xfrm>
              <a:off x="1162" y="2273"/>
              <a:ext cx="48" cy="103"/>
            </a:xfrm>
            <a:custGeom>
              <a:avLst/>
              <a:gdLst/>
              <a:ahLst/>
              <a:cxnLst/>
              <a:rect l="l" t="t" r="r" b="b"/>
              <a:pathLst>
                <a:path w="142" h="207" extrusionOk="0">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5" name="Google Shape;1075;p17"/>
            <p:cNvSpPr/>
            <p:nvPr/>
          </p:nvSpPr>
          <p:spPr>
            <a:xfrm>
              <a:off x="1492" y="2206"/>
              <a:ext cx="101" cy="135"/>
            </a:xfrm>
            <a:custGeom>
              <a:avLst/>
              <a:gdLst/>
              <a:ahLst/>
              <a:cxnLst/>
              <a:rect l="l" t="t" r="r" b="b"/>
              <a:pathLst>
                <a:path w="303" h="272" extrusionOk="0">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076" name="Google Shape;1076;p17"/>
          <p:cNvGrpSpPr/>
          <p:nvPr/>
        </p:nvGrpSpPr>
        <p:grpSpPr>
          <a:xfrm>
            <a:off x="6442075" y="2627313"/>
            <a:ext cx="635000" cy="588962"/>
            <a:chOff x="2870" y="1518"/>
            <a:chExt cx="292" cy="320"/>
          </a:xfrm>
        </p:grpSpPr>
        <p:graphicFrame>
          <p:nvGraphicFramePr>
            <p:cNvPr id="1077" name="Google Shape;1077;p17"/>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9637" r:id="rId5" imgW="272" imgH="282" progId="MS_ClipArt_Gallery.2">
                    <p:embed/>
                  </p:oleObj>
                </mc:Choice>
                <mc:Fallback>
                  <p:oleObj r:id="rId5" imgW="272" imgH="282" progId="MS_ClipArt_Gallery.2">
                    <p:embed/>
                    <p:pic>
                      <p:nvPicPr>
                        <p:cNvPr id="1077" name="Google Shape;1077;p17"/>
                        <p:cNvPicPr preferRelativeResize="0"/>
                        <p:nvPr/>
                      </p:nvPicPr>
                      <p:blipFill rotWithShape="1">
                        <a:blip r:embed="rId6">
                          <a:alphaModFix/>
                        </a:blip>
                        <a:srcRect/>
                        <a:stretch/>
                      </p:blipFill>
                      <p:spPr>
                        <a:xfrm>
                          <a:off x="2870" y="1518"/>
                          <a:ext cx="272" cy="282"/>
                        </a:xfrm>
                        <a:prstGeom prst="rect">
                          <a:avLst/>
                        </a:prstGeom>
                        <a:noFill/>
                        <a:ln>
                          <a:noFill/>
                        </a:ln>
                      </p:spPr>
                    </p:pic>
                  </p:oleObj>
                </mc:Fallback>
              </mc:AlternateContent>
            </a:graphicData>
          </a:graphic>
        </p:graphicFrame>
        <p:graphicFrame>
          <p:nvGraphicFramePr>
            <p:cNvPr id="1078" name="Google Shape;1078;p17"/>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9638" r:id="rId7" imgW="249" imgH="236" progId="MS_ClipArt_Gallery.2">
                    <p:embed/>
                  </p:oleObj>
                </mc:Choice>
                <mc:Fallback>
                  <p:oleObj r:id="rId7" imgW="249" imgH="236" progId="MS_ClipArt_Gallery.2">
                    <p:embed/>
                    <p:pic>
                      <p:nvPicPr>
                        <p:cNvPr id="1078" name="Google Shape;1078;p17"/>
                        <p:cNvPicPr preferRelativeResize="0"/>
                        <p:nvPr/>
                      </p:nvPicPr>
                      <p:blipFill rotWithShape="1">
                        <a:blip r:embed="rId8">
                          <a:alphaModFix/>
                        </a:blip>
                        <a:srcRect/>
                        <a:stretch/>
                      </p:blipFill>
                      <p:spPr>
                        <a:xfrm>
                          <a:off x="2913" y="1602"/>
                          <a:ext cx="249" cy="236"/>
                        </a:xfrm>
                        <a:prstGeom prst="rect">
                          <a:avLst/>
                        </a:prstGeom>
                        <a:noFill/>
                        <a:ln>
                          <a:noFill/>
                        </a:ln>
                      </p:spPr>
                    </p:pic>
                  </p:oleObj>
                </mc:Fallback>
              </mc:AlternateContent>
            </a:graphicData>
          </a:graphic>
        </p:graphicFrame>
      </p:grpSp>
      <p:sp>
        <p:nvSpPr>
          <p:cNvPr id="1079" name="Google Shape;1079;p17"/>
          <p:cNvSpPr/>
          <p:nvPr/>
        </p:nvSpPr>
        <p:spPr>
          <a:xfrm>
            <a:off x="6837363" y="2466975"/>
            <a:ext cx="869950" cy="225425"/>
          </a:xfrm>
          <a:custGeom>
            <a:avLst/>
            <a:gdLst/>
            <a:ahLst/>
            <a:cxnLst/>
            <a:rect l="l" t="t" r="r" b="b"/>
            <a:pathLst>
              <a:path w="548" h="142" extrusionOk="0">
                <a:moveTo>
                  <a:pt x="0" y="142"/>
                </a:moveTo>
                <a:lnTo>
                  <a:pt x="0" y="0"/>
                </a:lnTo>
                <a:lnTo>
                  <a:pt x="548" y="0"/>
                </a:lnTo>
              </a:path>
            </a:pathLst>
          </a:custGeom>
          <a:noFill/>
          <a:ln w="2857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1080" name="Google Shape;1080;p17"/>
          <p:cNvCxnSpPr/>
          <p:nvPr/>
        </p:nvCxnSpPr>
        <p:spPr>
          <a:xfrm rot="10800000">
            <a:off x="6011863" y="2466975"/>
            <a:ext cx="823912" cy="0"/>
          </a:xfrm>
          <a:prstGeom prst="straightConnector1">
            <a:avLst/>
          </a:prstGeom>
          <a:noFill/>
          <a:ln w="28575" cap="flat" cmpd="sng">
            <a:solidFill>
              <a:schemeClr val="dk1"/>
            </a:solidFill>
            <a:prstDash val="solid"/>
            <a:round/>
            <a:headEnd type="none" w="med" len="med"/>
            <a:tailEnd type="triangle" w="med" len="med"/>
          </a:ln>
        </p:spPr>
      </p:cxnSp>
      <p:cxnSp>
        <p:nvCxnSpPr>
          <p:cNvPr id="1081" name="Google Shape;1081;p17"/>
          <p:cNvCxnSpPr/>
          <p:nvPr/>
        </p:nvCxnSpPr>
        <p:spPr>
          <a:xfrm>
            <a:off x="6073775" y="2543175"/>
            <a:ext cx="644525" cy="225425"/>
          </a:xfrm>
          <a:prstGeom prst="straightConnector1">
            <a:avLst/>
          </a:prstGeom>
          <a:noFill/>
          <a:ln w="28575" cap="flat" cmpd="sng">
            <a:solidFill>
              <a:schemeClr val="dk1"/>
            </a:solidFill>
            <a:prstDash val="solid"/>
            <a:round/>
            <a:headEnd type="none" w="med" len="med"/>
            <a:tailEnd type="triangle" w="med" len="med"/>
          </a:ln>
        </p:spPr>
      </p:cxnSp>
      <p:cxnSp>
        <p:nvCxnSpPr>
          <p:cNvPr id="1082" name="Google Shape;1082;p17"/>
          <p:cNvCxnSpPr/>
          <p:nvPr/>
        </p:nvCxnSpPr>
        <p:spPr>
          <a:xfrm flipH="1">
            <a:off x="6961188" y="2559050"/>
            <a:ext cx="644525" cy="225425"/>
          </a:xfrm>
          <a:prstGeom prst="straightConnector1">
            <a:avLst/>
          </a:prstGeom>
          <a:noFill/>
          <a:ln w="28575" cap="flat" cmpd="sng">
            <a:solidFill>
              <a:schemeClr val="dk1"/>
            </a:solidFill>
            <a:prstDash val="solid"/>
            <a:round/>
            <a:headEnd type="none" w="med" len="med"/>
            <a:tailEnd type="triangle" w="med" len="med"/>
          </a:ln>
        </p:spPr>
      </p:cxnSp>
      <p:cxnSp>
        <p:nvCxnSpPr>
          <p:cNvPr id="1083" name="Google Shape;1083;p17"/>
          <p:cNvCxnSpPr/>
          <p:nvPr/>
        </p:nvCxnSpPr>
        <p:spPr>
          <a:xfrm flipH="1">
            <a:off x="7159625" y="2890838"/>
            <a:ext cx="644525" cy="225425"/>
          </a:xfrm>
          <a:prstGeom prst="straightConnector1">
            <a:avLst/>
          </a:prstGeom>
          <a:noFill/>
          <a:ln w="28575" cap="flat" cmpd="sng">
            <a:solidFill>
              <a:schemeClr val="dk1"/>
            </a:solidFill>
            <a:prstDash val="solid"/>
            <a:round/>
            <a:headEnd type="none" w="med" len="med"/>
            <a:tailEnd type="triangle" w="med" len="med"/>
          </a:ln>
        </p:spPr>
      </p:cxnSp>
      <p:cxnSp>
        <p:nvCxnSpPr>
          <p:cNvPr id="1084" name="Google Shape;1084;p17"/>
          <p:cNvCxnSpPr/>
          <p:nvPr/>
        </p:nvCxnSpPr>
        <p:spPr>
          <a:xfrm rot="10800000" flipH="1">
            <a:off x="7115175" y="2711450"/>
            <a:ext cx="644525" cy="225425"/>
          </a:xfrm>
          <a:prstGeom prst="straightConnector1">
            <a:avLst/>
          </a:prstGeom>
          <a:noFill/>
          <a:ln w="28575" cap="flat" cmpd="sng">
            <a:solidFill>
              <a:schemeClr val="dk1"/>
            </a:solidFill>
            <a:prstDash val="solid"/>
            <a:round/>
            <a:headEnd type="none" w="med" len="med"/>
            <a:tailEnd type="triangle" w="med" len="med"/>
          </a:ln>
        </p:spPr>
      </p:cxnSp>
      <p:grpSp>
        <p:nvGrpSpPr>
          <p:cNvPr id="1085" name="Google Shape;1085;p17"/>
          <p:cNvGrpSpPr/>
          <p:nvPr/>
        </p:nvGrpSpPr>
        <p:grpSpPr>
          <a:xfrm>
            <a:off x="6686550" y="2295525"/>
            <a:ext cx="282575" cy="304800"/>
            <a:chOff x="1255" y="3461"/>
            <a:chExt cx="178" cy="192"/>
          </a:xfrm>
        </p:grpSpPr>
        <p:sp>
          <p:nvSpPr>
            <p:cNvPr id="1086" name="Google Shape;1086;p17"/>
            <p:cNvSpPr/>
            <p:nvPr/>
          </p:nvSpPr>
          <p:spPr>
            <a:xfrm>
              <a:off x="1274" y="3494"/>
              <a:ext cx="151" cy="13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7" name="Google Shape;1087;p17"/>
            <p:cNvSpPr txBox="1"/>
            <p:nvPr/>
          </p:nvSpPr>
          <p:spPr>
            <a:xfrm>
              <a:off x="1255" y="3461"/>
              <a:ext cx="17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1</a:t>
              </a:r>
              <a:endParaRPr/>
            </a:p>
          </p:txBody>
        </p:sp>
      </p:grpSp>
      <p:grpSp>
        <p:nvGrpSpPr>
          <p:cNvPr id="1088" name="Google Shape;1088;p17"/>
          <p:cNvGrpSpPr/>
          <p:nvPr/>
        </p:nvGrpSpPr>
        <p:grpSpPr>
          <a:xfrm>
            <a:off x="7258050" y="2492375"/>
            <a:ext cx="282575" cy="304800"/>
            <a:chOff x="1851" y="2490"/>
            <a:chExt cx="178" cy="192"/>
          </a:xfrm>
        </p:grpSpPr>
        <p:sp>
          <p:nvSpPr>
            <p:cNvPr id="1089" name="Google Shape;1089;p17"/>
            <p:cNvSpPr/>
            <p:nvPr/>
          </p:nvSpPr>
          <p:spPr>
            <a:xfrm>
              <a:off x="1861" y="2514"/>
              <a:ext cx="151" cy="13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0" name="Google Shape;1090;p17"/>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2</a:t>
              </a:r>
              <a:endParaRPr/>
            </a:p>
          </p:txBody>
        </p:sp>
      </p:grpSp>
      <p:grpSp>
        <p:nvGrpSpPr>
          <p:cNvPr id="1091" name="Google Shape;1091;p17"/>
          <p:cNvGrpSpPr/>
          <p:nvPr/>
        </p:nvGrpSpPr>
        <p:grpSpPr>
          <a:xfrm>
            <a:off x="6180138" y="2509838"/>
            <a:ext cx="282575" cy="304800"/>
            <a:chOff x="1851" y="2490"/>
            <a:chExt cx="178" cy="192"/>
          </a:xfrm>
        </p:grpSpPr>
        <p:sp>
          <p:nvSpPr>
            <p:cNvPr id="1092" name="Google Shape;1092;p17"/>
            <p:cNvSpPr/>
            <p:nvPr/>
          </p:nvSpPr>
          <p:spPr>
            <a:xfrm>
              <a:off x="1861" y="2514"/>
              <a:ext cx="151" cy="13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3" name="Google Shape;1093;p17"/>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2</a:t>
              </a:r>
              <a:endParaRPr/>
            </a:p>
          </p:txBody>
        </p:sp>
      </p:grpSp>
      <p:grpSp>
        <p:nvGrpSpPr>
          <p:cNvPr id="1094" name="Google Shape;1094;p17"/>
          <p:cNvGrpSpPr/>
          <p:nvPr/>
        </p:nvGrpSpPr>
        <p:grpSpPr>
          <a:xfrm>
            <a:off x="7200900" y="2735263"/>
            <a:ext cx="282575" cy="304800"/>
            <a:chOff x="1851" y="2490"/>
            <a:chExt cx="178" cy="192"/>
          </a:xfrm>
        </p:grpSpPr>
        <p:sp>
          <p:nvSpPr>
            <p:cNvPr id="1095" name="Google Shape;1095;p17"/>
            <p:cNvSpPr/>
            <p:nvPr/>
          </p:nvSpPr>
          <p:spPr>
            <a:xfrm>
              <a:off x="1861" y="2514"/>
              <a:ext cx="151" cy="13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6" name="Google Shape;1096;p17"/>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3</a:t>
              </a:r>
              <a:endParaRPr/>
            </a:p>
          </p:txBody>
        </p:sp>
      </p:grpSp>
      <p:grpSp>
        <p:nvGrpSpPr>
          <p:cNvPr id="1097" name="Google Shape;1097;p17"/>
          <p:cNvGrpSpPr/>
          <p:nvPr/>
        </p:nvGrpSpPr>
        <p:grpSpPr>
          <a:xfrm>
            <a:off x="7489825" y="2827338"/>
            <a:ext cx="282575" cy="304800"/>
            <a:chOff x="1851" y="2490"/>
            <a:chExt cx="178" cy="192"/>
          </a:xfrm>
        </p:grpSpPr>
        <p:sp>
          <p:nvSpPr>
            <p:cNvPr id="1098" name="Google Shape;1098;p17"/>
            <p:cNvSpPr/>
            <p:nvPr/>
          </p:nvSpPr>
          <p:spPr>
            <a:xfrm>
              <a:off x="1861" y="2514"/>
              <a:ext cx="151" cy="13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9" name="Google Shape;1099;p17"/>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4</a:t>
              </a:r>
              <a:endParaRPr/>
            </a:p>
          </p:txBody>
        </p:sp>
      </p:grpSp>
      <p:sp>
        <p:nvSpPr>
          <p:cNvPr id="1100" name="Google Shape;1100;p17"/>
          <p:cNvSpPr txBox="1"/>
          <p:nvPr/>
        </p:nvSpPr>
        <p:spPr>
          <a:xfrm>
            <a:off x="4618038" y="3689350"/>
            <a:ext cx="3962400" cy="259397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000" i="1" u="sng">
                <a:solidFill>
                  <a:srgbClr val="FF3300"/>
                </a:solidFill>
                <a:latin typeface="Arial"/>
                <a:ea typeface="Arial"/>
                <a:cs typeface="Arial"/>
                <a:sym typeface="Arial"/>
              </a:rPr>
              <a:t>Active Scanning</a:t>
            </a:r>
            <a:r>
              <a:rPr lang="en-US" sz="1600">
                <a:solidFill>
                  <a:schemeClr val="dk1"/>
                </a:solidFill>
                <a:latin typeface="Arial"/>
                <a:ea typeface="Arial"/>
                <a:cs typeface="Arial"/>
                <a:sym typeface="Arial"/>
              </a:rPr>
              <a:t>: </a:t>
            </a:r>
            <a:endParaRPr/>
          </a:p>
          <a:p>
            <a:pPr marL="342900" marR="0" lvl="0" indent="-342900" algn="l" rtl="0">
              <a:spcBef>
                <a:spcPts val="0"/>
              </a:spcBef>
              <a:spcAft>
                <a:spcPts val="0"/>
              </a:spcAft>
              <a:buClr>
                <a:schemeClr val="dk1"/>
              </a:buClr>
              <a:buSzPts val="1800"/>
              <a:buFont typeface="Arial"/>
              <a:buAutoNum type="arabicParenBoth"/>
            </a:pPr>
            <a:r>
              <a:rPr lang="en-US" sz="1800">
                <a:solidFill>
                  <a:schemeClr val="dk1"/>
                </a:solidFill>
                <a:latin typeface="Arial"/>
                <a:ea typeface="Arial"/>
                <a:cs typeface="Arial"/>
                <a:sym typeface="Arial"/>
              </a:rPr>
              <a:t>Probe Request frame broadcast from H1</a:t>
            </a:r>
            <a:endParaRPr/>
          </a:p>
          <a:p>
            <a:pPr marL="342900" marR="0" lvl="0" indent="-342900" algn="l" rtl="0">
              <a:spcBef>
                <a:spcPts val="0"/>
              </a:spcBef>
              <a:spcAft>
                <a:spcPts val="0"/>
              </a:spcAft>
              <a:buClr>
                <a:schemeClr val="dk1"/>
              </a:buClr>
              <a:buSzPts val="1800"/>
              <a:buFont typeface="Arial"/>
              <a:buAutoNum type="arabicParenBoth"/>
            </a:pPr>
            <a:r>
              <a:rPr lang="en-US" sz="1800">
                <a:solidFill>
                  <a:schemeClr val="dk1"/>
                </a:solidFill>
                <a:latin typeface="Arial"/>
                <a:ea typeface="Arial"/>
                <a:cs typeface="Arial"/>
                <a:sym typeface="Arial"/>
              </a:rPr>
              <a:t>Probes response frame sent from APs</a:t>
            </a:r>
            <a:endParaRPr/>
          </a:p>
          <a:p>
            <a:pPr marL="342900" marR="0" lvl="0" indent="-342900" algn="l" rtl="0">
              <a:spcBef>
                <a:spcPts val="0"/>
              </a:spcBef>
              <a:spcAft>
                <a:spcPts val="0"/>
              </a:spcAft>
              <a:buClr>
                <a:schemeClr val="dk1"/>
              </a:buClr>
              <a:buSzPts val="1800"/>
              <a:buFont typeface="Arial"/>
              <a:buAutoNum type="arabicParenBoth"/>
            </a:pPr>
            <a:r>
              <a:rPr lang="en-US" sz="1800">
                <a:solidFill>
                  <a:schemeClr val="dk1"/>
                </a:solidFill>
                <a:latin typeface="Arial"/>
                <a:ea typeface="Arial"/>
                <a:cs typeface="Arial"/>
                <a:sym typeface="Arial"/>
              </a:rPr>
              <a:t>Association Request frame sent: H1 to selected AP </a:t>
            </a:r>
            <a:endParaRPr/>
          </a:p>
          <a:p>
            <a:pPr marL="342900" marR="0" lvl="0" indent="-342900" algn="l" rtl="0">
              <a:spcBef>
                <a:spcPts val="0"/>
              </a:spcBef>
              <a:spcAft>
                <a:spcPts val="0"/>
              </a:spcAft>
              <a:buClr>
                <a:schemeClr val="dk1"/>
              </a:buClr>
              <a:buSzPts val="1800"/>
              <a:buFont typeface="Arial"/>
              <a:buAutoNum type="arabicParenBoth"/>
            </a:pPr>
            <a:r>
              <a:rPr lang="en-US" sz="1800">
                <a:solidFill>
                  <a:schemeClr val="dk1"/>
                </a:solidFill>
                <a:latin typeface="Arial"/>
                <a:ea typeface="Arial"/>
                <a:cs typeface="Arial"/>
                <a:sym typeface="Arial"/>
              </a:rPr>
              <a:t>Association Response frame sent: selected AP to H1</a:t>
            </a:r>
            <a:endParaRPr/>
          </a:p>
        </p:txBody>
      </p:sp>
      <p:sp>
        <p:nvSpPr>
          <p:cNvPr id="1101" name="Google Shape;1101;p17"/>
          <p:cNvSpPr/>
          <p:nvPr/>
        </p:nvSpPr>
        <p:spPr>
          <a:xfrm>
            <a:off x="2208213" y="1484313"/>
            <a:ext cx="2335212" cy="2224087"/>
          </a:xfrm>
          <a:prstGeom prst="ellipse">
            <a:avLst/>
          </a:prstGeom>
          <a:solidFill>
            <a:srgbClr val="00CCFF">
              <a:alpha val="4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102" name="Google Shape;1102;p17"/>
          <p:cNvSpPr/>
          <p:nvPr/>
        </p:nvSpPr>
        <p:spPr>
          <a:xfrm>
            <a:off x="352425" y="1419225"/>
            <a:ext cx="2335213" cy="2224088"/>
          </a:xfrm>
          <a:prstGeom prst="ellipse">
            <a:avLst/>
          </a:prstGeom>
          <a:solidFill>
            <a:srgbClr val="00CCFF">
              <a:alpha val="4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103" name="Google Shape;1103;p17"/>
          <p:cNvSpPr txBox="1"/>
          <p:nvPr/>
        </p:nvSpPr>
        <p:spPr>
          <a:xfrm>
            <a:off x="3548063" y="2354263"/>
            <a:ext cx="623887"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AP 2</a:t>
            </a:r>
            <a:endParaRPr/>
          </a:p>
        </p:txBody>
      </p:sp>
      <p:sp>
        <p:nvSpPr>
          <p:cNvPr id="1104" name="Google Shape;1104;p17"/>
          <p:cNvSpPr txBox="1"/>
          <p:nvPr/>
        </p:nvSpPr>
        <p:spPr>
          <a:xfrm>
            <a:off x="1839913" y="2190750"/>
            <a:ext cx="18415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1105" name="Google Shape;1105;p17"/>
          <p:cNvSpPr txBox="1"/>
          <p:nvPr/>
        </p:nvSpPr>
        <p:spPr>
          <a:xfrm>
            <a:off x="927100" y="2324100"/>
            <a:ext cx="592138"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AP 1</a:t>
            </a:r>
            <a:endParaRPr/>
          </a:p>
        </p:txBody>
      </p:sp>
      <p:sp>
        <p:nvSpPr>
          <p:cNvPr id="1106" name="Google Shape;1106;p17"/>
          <p:cNvSpPr txBox="1"/>
          <p:nvPr/>
        </p:nvSpPr>
        <p:spPr>
          <a:xfrm>
            <a:off x="2205038" y="3206750"/>
            <a:ext cx="43180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H1</a:t>
            </a:r>
            <a:endParaRPr/>
          </a:p>
        </p:txBody>
      </p:sp>
      <p:sp>
        <p:nvSpPr>
          <p:cNvPr id="1107" name="Google Shape;1107;p17"/>
          <p:cNvSpPr txBox="1"/>
          <p:nvPr/>
        </p:nvSpPr>
        <p:spPr>
          <a:xfrm>
            <a:off x="3846513" y="3009900"/>
            <a:ext cx="18415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dk1"/>
              </a:solidFill>
              <a:latin typeface="Arial"/>
              <a:ea typeface="Arial"/>
              <a:cs typeface="Arial"/>
              <a:sym typeface="Arial"/>
            </a:endParaRPr>
          </a:p>
        </p:txBody>
      </p:sp>
      <p:sp>
        <p:nvSpPr>
          <p:cNvPr id="1108" name="Google Shape;1108;p17"/>
          <p:cNvSpPr txBox="1"/>
          <p:nvPr/>
        </p:nvSpPr>
        <p:spPr>
          <a:xfrm>
            <a:off x="2995613" y="1541463"/>
            <a:ext cx="7857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BSS 2</a:t>
            </a:r>
            <a:endParaRPr/>
          </a:p>
        </p:txBody>
      </p:sp>
      <p:sp>
        <p:nvSpPr>
          <p:cNvPr id="1109" name="Google Shape;1109;p17"/>
          <p:cNvSpPr txBox="1"/>
          <p:nvPr/>
        </p:nvSpPr>
        <p:spPr>
          <a:xfrm>
            <a:off x="1179513" y="1490663"/>
            <a:ext cx="75373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mic Sans MS"/>
                <a:ea typeface="Comic Sans MS"/>
                <a:cs typeface="Comic Sans MS"/>
                <a:sym typeface="Comic Sans MS"/>
              </a:rPr>
              <a:t>BSS 1</a:t>
            </a:r>
            <a:endParaRPr/>
          </a:p>
        </p:txBody>
      </p:sp>
      <p:grpSp>
        <p:nvGrpSpPr>
          <p:cNvPr id="1110" name="Google Shape;1110;p17"/>
          <p:cNvGrpSpPr/>
          <p:nvPr/>
        </p:nvGrpSpPr>
        <p:grpSpPr>
          <a:xfrm>
            <a:off x="3054350" y="2039938"/>
            <a:ext cx="842963" cy="599393"/>
            <a:chOff x="1160" y="2192"/>
            <a:chExt cx="589" cy="440"/>
          </a:xfrm>
        </p:grpSpPr>
        <p:pic>
          <p:nvPicPr>
            <p:cNvPr id="1111" name="Google Shape;1111;p17" descr="31u_bnrz[1]"/>
            <p:cNvPicPr preferRelativeResize="0"/>
            <p:nvPr/>
          </p:nvPicPr>
          <p:blipFill rotWithShape="1">
            <a:blip r:embed="rId4">
              <a:alphaModFix/>
            </a:blip>
            <a:srcRect/>
            <a:stretch/>
          </p:blipFill>
          <p:spPr>
            <a:xfrm rot="-5400000">
              <a:off x="1349" y="2458"/>
              <a:ext cx="212" cy="135"/>
            </a:xfrm>
            <a:prstGeom prst="rect">
              <a:avLst/>
            </a:prstGeom>
            <a:noFill/>
            <a:ln>
              <a:noFill/>
            </a:ln>
          </p:spPr>
        </p:pic>
        <p:sp>
          <p:nvSpPr>
            <p:cNvPr id="1112" name="Google Shape;1112;p17"/>
            <p:cNvSpPr/>
            <p:nvPr/>
          </p:nvSpPr>
          <p:spPr>
            <a:xfrm>
              <a:off x="1160" y="2192"/>
              <a:ext cx="589" cy="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3" name="Google Shape;1113;p17"/>
            <p:cNvSpPr/>
            <p:nvPr/>
          </p:nvSpPr>
          <p:spPr>
            <a:xfrm>
              <a:off x="1283" y="2231"/>
              <a:ext cx="83" cy="102"/>
            </a:xfrm>
            <a:custGeom>
              <a:avLst/>
              <a:gdLst/>
              <a:ahLst/>
              <a:cxnLst/>
              <a:rect l="l" t="t" r="r" b="b"/>
              <a:pathLst>
                <a:path w="247" h="203" extrusionOk="0">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4" name="Google Shape;1114;p17"/>
            <p:cNvSpPr/>
            <p:nvPr/>
          </p:nvSpPr>
          <p:spPr>
            <a:xfrm>
              <a:off x="1424" y="2230"/>
              <a:ext cx="52" cy="79"/>
            </a:xfrm>
            <a:custGeom>
              <a:avLst/>
              <a:gdLst/>
              <a:ahLst/>
              <a:cxnLst/>
              <a:rect l="l" t="t" r="r" b="b"/>
              <a:pathLst>
                <a:path w="158" h="158" extrusionOk="0">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5" name="Google Shape;1115;p17"/>
            <p:cNvSpPr/>
            <p:nvPr/>
          </p:nvSpPr>
          <p:spPr>
            <a:xfrm>
              <a:off x="1232" y="2211"/>
              <a:ext cx="133" cy="166"/>
            </a:xfrm>
            <a:custGeom>
              <a:avLst/>
              <a:gdLst/>
              <a:ahLst/>
              <a:cxnLst/>
              <a:rect l="l" t="t" r="r" b="b"/>
              <a:pathLst>
                <a:path w="399" h="331" extrusionOk="0">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6" name="Google Shape;1116;p17"/>
            <p:cNvSpPr/>
            <p:nvPr/>
          </p:nvSpPr>
          <p:spPr>
            <a:xfrm>
              <a:off x="1419" y="2206"/>
              <a:ext cx="116" cy="110"/>
            </a:xfrm>
            <a:custGeom>
              <a:avLst/>
              <a:gdLst/>
              <a:ahLst/>
              <a:cxnLst/>
              <a:rect l="l" t="t" r="r" b="b"/>
              <a:pathLst>
                <a:path w="350" h="221" extrusionOk="0">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7" name="Google Shape;1117;p17"/>
            <p:cNvSpPr/>
            <p:nvPr/>
          </p:nvSpPr>
          <p:spPr>
            <a:xfrm>
              <a:off x="1181" y="2256"/>
              <a:ext cx="48" cy="105"/>
            </a:xfrm>
            <a:custGeom>
              <a:avLst/>
              <a:gdLst/>
              <a:ahLst/>
              <a:cxnLst/>
              <a:rect l="l" t="t" r="r" b="b"/>
              <a:pathLst>
                <a:path w="142" h="208" extrusionOk="0">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8" name="Google Shape;1118;p17"/>
            <p:cNvSpPr/>
            <p:nvPr/>
          </p:nvSpPr>
          <p:spPr>
            <a:xfrm>
              <a:off x="1515" y="2198"/>
              <a:ext cx="101" cy="136"/>
            </a:xfrm>
            <a:custGeom>
              <a:avLst/>
              <a:gdLst/>
              <a:ahLst/>
              <a:cxnLst/>
              <a:rect l="l" t="t" r="r" b="b"/>
              <a:pathLst>
                <a:path w="304" h="272" extrusionOk="0">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9" name="Google Shape;1119;p17"/>
            <p:cNvSpPr/>
            <p:nvPr/>
          </p:nvSpPr>
          <p:spPr>
            <a:xfrm>
              <a:off x="1403" y="2357"/>
              <a:ext cx="34" cy="82"/>
            </a:xfrm>
            <a:custGeom>
              <a:avLst/>
              <a:gdLst/>
              <a:ahLst/>
              <a:cxnLst/>
              <a:rect l="l" t="t" r="r" b="b"/>
              <a:pathLst>
                <a:path w="103" h="164" extrusionOk="0">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0" name="Google Shape;1120;p17"/>
            <p:cNvSpPr/>
            <p:nvPr/>
          </p:nvSpPr>
          <p:spPr>
            <a:xfrm>
              <a:off x="1388" y="2313"/>
              <a:ext cx="18" cy="42"/>
            </a:xfrm>
            <a:custGeom>
              <a:avLst/>
              <a:gdLst/>
              <a:ahLst/>
              <a:cxnLst/>
              <a:rect l="l" t="t" r="r" b="b"/>
              <a:pathLst>
                <a:path w="54" h="82" extrusionOk="0">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1" name="Google Shape;1121;p17"/>
            <p:cNvSpPr/>
            <p:nvPr/>
          </p:nvSpPr>
          <p:spPr>
            <a:xfrm>
              <a:off x="1373" y="2283"/>
              <a:ext cx="16" cy="24"/>
            </a:xfrm>
            <a:custGeom>
              <a:avLst/>
              <a:gdLst/>
              <a:ahLst/>
              <a:cxnLst/>
              <a:rect l="l" t="t" r="r" b="b"/>
              <a:pathLst>
                <a:path w="46" h="47" extrusionOk="0">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2" name="Google Shape;1122;p17"/>
            <p:cNvSpPr/>
            <p:nvPr/>
          </p:nvSpPr>
          <p:spPr>
            <a:xfrm>
              <a:off x="1360" y="2263"/>
              <a:ext cx="21" cy="16"/>
            </a:xfrm>
            <a:custGeom>
              <a:avLst/>
              <a:gdLst/>
              <a:ahLst/>
              <a:cxnLst/>
              <a:rect l="l" t="t" r="r" b="b"/>
              <a:pathLst>
                <a:path w="63" h="31" extrusionOk="0">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3" name="Google Shape;1123;p17"/>
            <p:cNvSpPr/>
            <p:nvPr/>
          </p:nvSpPr>
          <p:spPr>
            <a:xfrm>
              <a:off x="1261" y="2237"/>
              <a:ext cx="81" cy="103"/>
            </a:xfrm>
            <a:custGeom>
              <a:avLst/>
              <a:gdLst/>
              <a:ahLst/>
              <a:cxnLst/>
              <a:rect l="l" t="t" r="r" b="b"/>
              <a:pathLst>
                <a:path w="245" h="206" extrusionOk="0">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4" name="Google Shape;1124;p17"/>
            <p:cNvSpPr/>
            <p:nvPr/>
          </p:nvSpPr>
          <p:spPr>
            <a:xfrm>
              <a:off x="1401" y="2236"/>
              <a:ext cx="53" cy="80"/>
            </a:xfrm>
            <a:custGeom>
              <a:avLst/>
              <a:gdLst/>
              <a:ahLst/>
              <a:cxnLst/>
              <a:rect l="l" t="t" r="r" b="b"/>
              <a:pathLst>
                <a:path w="159" h="160" extrusionOk="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5" name="Google Shape;1125;p17"/>
            <p:cNvSpPr/>
            <p:nvPr/>
          </p:nvSpPr>
          <p:spPr>
            <a:xfrm>
              <a:off x="1208" y="2218"/>
              <a:ext cx="133" cy="166"/>
            </a:xfrm>
            <a:custGeom>
              <a:avLst/>
              <a:gdLst/>
              <a:ahLst/>
              <a:cxnLst/>
              <a:rect l="l" t="t" r="r" b="b"/>
              <a:pathLst>
                <a:path w="399" h="332" extrusionOk="0">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6" name="Google Shape;1126;p17"/>
            <p:cNvSpPr/>
            <p:nvPr/>
          </p:nvSpPr>
          <p:spPr>
            <a:xfrm>
              <a:off x="1396" y="2213"/>
              <a:ext cx="116" cy="110"/>
            </a:xfrm>
            <a:custGeom>
              <a:avLst/>
              <a:gdLst/>
              <a:ahLst/>
              <a:cxnLst/>
              <a:rect l="l" t="t" r="r" b="b"/>
              <a:pathLst>
                <a:path w="348" h="222" extrusionOk="0">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7" name="Google Shape;1127;p17"/>
            <p:cNvSpPr/>
            <p:nvPr/>
          </p:nvSpPr>
          <p:spPr>
            <a:xfrm>
              <a:off x="1162" y="2273"/>
              <a:ext cx="48" cy="103"/>
            </a:xfrm>
            <a:custGeom>
              <a:avLst/>
              <a:gdLst/>
              <a:ahLst/>
              <a:cxnLst/>
              <a:rect l="l" t="t" r="r" b="b"/>
              <a:pathLst>
                <a:path w="142" h="207" extrusionOk="0">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8" name="Google Shape;1128;p17"/>
            <p:cNvSpPr/>
            <p:nvPr/>
          </p:nvSpPr>
          <p:spPr>
            <a:xfrm>
              <a:off x="1492" y="2206"/>
              <a:ext cx="101" cy="135"/>
            </a:xfrm>
            <a:custGeom>
              <a:avLst/>
              <a:gdLst/>
              <a:ahLst/>
              <a:cxnLst/>
              <a:rect l="l" t="t" r="r" b="b"/>
              <a:pathLst>
                <a:path w="303" h="272" extrusionOk="0">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129" name="Google Shape;1129;p17"/>
          <p:cNvGrpSpPr/>
          <p:nvPr/>
        </p:nvGrpSpPr>
        <p:grpSpPr>
          <a:xfrm>
            <a:off x="1130300" y="2028825"/>
            <a:ext cx="844550" cy="599393"/>
            <a:chOff x="1160" y="2192"/>
            <a:chExt cx="589" cy="440"/>
          </a:xfrm>
        </p:grpSpPr>
        <p:pic>
          <p:nvPicPr>
            <p:cNvPr id="1130" name="Google Shape;1130;p17" descr="31u_bnrz[1]"/>
            <p:cNvPicPr preferRelativeResize="0"/>
            <p:nvPr/>
          </p:nvPicPr>
          <p:blipFill rotWithShape="1">
            <a:blip r:embed="rId4">
              <a:alphaModFix/>
            </a:blip>
            <a:srcRect/>
            <a:stretch/>
          </p:blipFill>
          <p:spPr>
            <a:xfrm rot="-5400000">
              <a:off x="1349" y="2458"/>
              <a:ext cx="212" cy="135"/>
            </a:xfrm>
            <a:prstGeom prst="rect">
              <a:avLst/>
            </a:prstGeom>
            <a:noFill/>
            <a:ln>
              <a:noFill/>
            </a:ln>
          </p:spPr>
        </p:pic>
        <p:sp>
          <p:nvSpPr>
            <p:cNvPr id="1131" name="Google Shape;1131;p17"/>
            <p:cNvSpPr/>
            <p:nvPr/>
          </p:nvSpPr>
          <p:spPr>
            <a:xfrm>
              <a:off x="1160" y="2192"/>
              <a:ext cx="589" cy="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2" name="Google Shape;1132;p17"/>
            <p:cNvSpPr/>
            <p:nvPr/>
          </p:nvSpPr>
          <p:spPr>
            <a:xfrm>
              <a:off x="1283" y="2231"/>
              <a:ext cx="83" cy="102"/>
            </a:xfrm>
            <a:custGeom>
              <a:avLst/>
              <a:gdLst/>
              <a:ahLst/>
              <a:cxnLst/>
              <a:rect l="l" t="t" r="r" b="b"/>
              <a:pathLst>
                <a:path w="247" h="203" extrusionOk="0">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3" name="Google Shape;1133;p17"/>
            <p:cNvSpPr/>
            <p:nvPr/>
          </p:nvSpPr>
          <p:spPr>
            <a:xfrm>
              <a:off x="1424" y="2230"/>
              <a:ext cx="52" cy="79"/>
            </a:xfrm>
            <a:custGeom>
              <a:avLst/>
              <a:gdLst/>
              <a:ahLst/>
              <a:cxnLst/>
              <a:rect l="l" t="t" r="r" b="b"/>
              <a:pathLst>
                <a:path w="158" h="158" extrusionOk="0">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4" name="Google Shape;1134;p17"/>
            <p:cNvSpPr/>
            <p:nvPr/>
          </p:nvSpPr>
          <p:spPr>
            <a:xfrm>
              <a:off x="1232" y="2211"/>
              <a:ext cx="133" cy="166"/>
            </a:xfrm>
            <a:custGeom>
              <a:avLst/>
              <a:gdLst/>
              <a:ahLst/>
              <a:cxnLst/>
              <a:rect l="l" t="t" r="r" b="b"/>
              <a:pathLst>
                <a:path w="399" h="331" extrusionOk="0">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5" name="Google Shape;1135;p17"/>
            <p:cNvSpPr/>
            <p:nvPr/>
          </p:nvSpPr>
          <p:spPr>
            <a:xfrm>
              <a:off x="1419" y="2206"/>
              <a:ext cx="116" cy="110"/>
            </a:xfrm>
            <a:custGeom>
              <a:avLst/>
              <a:gdLst/>
              <a:ahLst/>
              <a:cxnLst/>
              <a:rect l="l" t="t" r="r" b="b"/>
              <a:pathLst>
                <a:path w="350" h="221" extrusionOk="0">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6" name="Google Shape;1136;p17"/>
            <p:cNvSpPr/>
            <p:nvPr/>
          </p:nvSpPr>
          <p:spPr>
            <a:xfrm>
              <a:off x="1181" y="2256"/>
              <a:ext cx="48" cy="105"/>
            </a:xfrm>
            <a:custGeom>
              <a:avLst/>
              <a:gdLst/>
              <a:ahLst/>
              <a:cxnLst/>
              <a:rect l="l" t="t" r="r" b="b"/>
              <a:pathLst>
                <a:path w="142" h="208" extrusionOk="0">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7" name="Google Shape;1137;p17"/>
            <p:cNvSpPr/>
            <p:nvPr/>
          </p:nvSpPr>
          <p:spPr>
            <a:xfrm>
              <a:off x="1515" y="2198"/>
              <a:ext cx="101" cy="136"/>
            </a:xfrm>
            <a:custGeom>
              <a:avLst/>
              <a:gdLst/>
              <a:ahLst/>
              <a:cxnLst/>
              <a:rect l="l" t="t" r="r" b="b"/>
              <a:pathLst>
                <a:path w="304" h="272" extrusionOk="0">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8" name="Google Shape;1138;p17"/>
            <p:cNvSpPr/>
            <p:nvPr/>
          </p:nvSpPr>
          <p:spPr>
            <a:xfrm>
              <a:off x="1403" y="2357"/>
              <a:ext cx="34" cy="82"/>
            </a:xfrm>
            <a:custGeom>
              <a:avLst/>
              <a:gdLst/>
              <a:ahLst/>
              <a:cxnLst/>
              <a:rect l="l" t="t" r="r" b="b"/>
              <a:pathLst>
                <a:path w="103" h="164" extrusionOk="0">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9" name="Google Shape;1139;p17"/>
            <p:cNvSpPr/>
            <p:nvPr/>
          </p:nvSpPr>
          <p:spPr>
            <a:xfrm>
              <a:off x="1388" y="2313"/>
              <a:ext cx="18" cy="42"/>
            </a:xfrm>
            <a:custGeom>
              <a:avLst/>
              <a:gdLst/>
              <a:ahLst/>
              <a:cxnLst/>
              <a:rect l="l" t="t" r="r" b="b"/>
              <a:pathLst>
                <a:path w="54" h="82" extrusionOk="0">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0" name="Google Shape;1140;p17"/>
            <p:cNvSpPr/>
            <p:nvPr/>
          </p:nvSpPr>
          <p:spPr>
            <a:xfrm>
              <a:off x="1373" y="2283"/>
              <a:ext cx="16" cy="24"/>
            </a:xfrm>
            <a:custGeom>
              <a:avLst/>
              <a:gdLst/>
              <a:ahLst/>
              <a:cxnLst/>
              <a:rect l="l" t="t" r="r" b="b"/>
              <a:pathLst>
                <a:path w="46" h="47" extrusionOk="0">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1" name="Google Shape;1141;p17"/>
            <p:cNvSpPr/>
            <p:nvPr/>
          </p:nvSpPr>
          <p:spPr>
            <a:xfrm>
              <a:off x="1360" y="2263"/>
              <a:ext cx="21" cy="16"/>
            </a:xfrm>
            <a:custGeom>
              <a:avLst/>
              <a:gdLst/>
              <a:ahLst/>
              <a:cxnLst/>
              <a:rect l="l" t="t" r="r" b="b"/>
              <a:pathLst>
                <a:path w="63" h="31" extrusionOk="0">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2" name="Google Shape;1142;p17"/>
            <p:cNvSpPr/>
            <p:nvPr/>
          </p:nvSpPr>
          <p:spPr>
            <a:xfrm>
              <a:off x="1261" y="2237"/>
              <a:ext cx="81" cy="103"/>
            </a:xfrm>
            <a:custGeom>
              <a:avLst/>
              <a:gdLst/>
              <a:ahLst/>
              <a:cxnLst/>
              <a:rect l="l" t="t" r="r" b="b"/>
              <a:pathLst>
                <a:path w="245" h="206" extrusionOk="0">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3" name="Google Shape;1143;p17"/>
            <p:cNvSpPr/>
            <p:nvPr/>
          </p:nvSpPr>
          <p:spPr>
            <a:xfrm>
              <a:off x="1401" y="2236"/>
              <a:ext cx="53" cy="80"/>
            </a:xfrm>
            <a:custGeom>
              <a:avLst/>
              <a:gdLst/>
              <a:ahLst/>
              <a:cxnLst/>
              <a:rect l="l" t="t" r="r" b="b"/>
              <a:pathLst>
                <a:path w="159" h="160" extrusionOk="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4" name="Google Shape;1144;p17"/>
            <p:cNvSpPr/>
            <p:nvPr/>
          </p:nvSpPr>
          <p:spPr>
            <a:xfrm>
              <a:off x="1208" y="2218"/>
              <a:ext cx="133" cy="166"/>
            </a:xfrm>
            <a:custGeom>
              <a:avLst/>
              <a:gdLst/>
              <a:ahLst/>
              <a:cxnLst/>
              <a:rect l="l" t="t" r="r" b="b"/>
              <a:pathLst>
                <a:path w="399" h="332" extrusionOk="0">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5" name="Google Shape;1145;p17"/>
            <p:cNvSpPr/>
            <p:nvPr/>
          </p:nvSpPr>
          <p:spPr>
            <a:xfrm>
              <a:off x="1396" y="2213"/>
              <a:ext cx="116" cy="110"/>
            </a:xfrm>
            <a:custGeom>
              <a:avLst/>
              <a:gdLst/>
              <a:ahLst/>
              <a:cxnLst/>
              <a:rect l="l" t="t" r="r" b="b"/>
              <a:pathLst>
                <a:path w="348" h="222" extrusionOk="0">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6" name="Google Shape;1146;p17"/>
            <p:cNvSpPr/>
            <p:nvPr/>
          </p:nvSpPr>
          <p:spPr>
            <a:xfrm>
              <a:off x="1162" y="2273"/>
              <a:ext cx="48" cy="103"/>
            </a:xfrm>
            <a:custGeom>
              <a:avLst/>
              <a:gdLst/>
              <a:ahLst/>
              <a:cxnLst/>
              <a:rect l="l" t="t" r="r" b="b"/>
              <a:pathLst>
                <a:path w="142" h="207" extrusionOk="0">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7" name="Google Shape;1147;p17"/>
            <p:cNvSpPr/>
            <p:nvPr/>
          </p:nvSpPr>
          <p:spPr>
            <a:xfrm>
              <a:off x="1492" y="2206"/>
              <a:ext cx="101" cy="135"/>
            </a:xfrm>
            <a:custGeom>
              <a:avLst/>
              <a:gdLst/>
              <a:ahLst/>
              <a:cxnLst/>
              <a:rect l="l" t="t" r="r" b="b"/>
              <a:pathLst>
                <a:path w="303" h="272" extrusionOk="0">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148" name="Google Shape;1148;p17"/>
          <p:cNvGrpSpPr/>
          <p:nvPr/>
        </p:nvGrpSpPr>
        <p:grpSpPr>
          <a:xfrm>
            <a:off x="2070100" y="2655888"/>
            <a:ext cx="635000" cy="588962"/>
            <a:chOff x="2870" y="1518"/>
            <a:chExt cx="292" cy="320"/>
          </a:xfrm>
        </p:grpSpPr>
        <p:graphicFrame>
          <p:nvGraphicFramePr>
            <p:cNvPr id="1149" name="Google Shape;1149;p17"/>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9639" r:id="rId9" imgW="272" imgH="282" progId="MS_ClipArt_Gallery.2">
                    <p:embed/>
                  </p:oleObj>
                </mc:Choice>
                <mc:Fallback>
                  <p:oleObj r:id="rId9" imgW="272" imgH="282" progId="MS_ClipArt_Gallery.2">
                    <p:embed/>
                    <p:pic>
                      <p:nvPicPr>
                        <p:cNvPr id="1149" name="Google Shape;1149;p17"/>
                        <p:cNvPicPr preferRelativeResize="0"/>
                        <p:nvPr/>
                      </p:nvPicPr>
                      <p:blipFill rotWithShape="1">
                        <a:blip r:embed="rId6">
                          <a:alphaModFix/>
                        </a:blip>
                        <a:srcRect/>
                        <a:stretch/>
                      </p:blipFill>
                      <p:spPr>
                        <a:xfrm>
                          <a:off x="2870" y="1518"/>
                          <a:ext cx="272" cy="282"/>
                        </a:xfrm>
                        <a:prstGeom prst="rect">
                          <a:avLst/>
                        </a:prstGeom>
                        <a:noFill/>
                        <a:ln>
                          <a:noFill/>
                        </a:ln>
                      </p:spPr>
                    </p:pic>
                  </p:oleObj>
                </mc:Fallback>
              </mc:AlternateContent>
            </a:graphicData>
          </a:graphic>
        </p:graphicFrame>
        <p:graphicFrame>
          <p:nvGraphicFramePr>
            <p:cNvPr id="1150" name="Google Shape;1150;p17"/>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9640" r:id="rId10" imgW="249" imgH="236" progId="MS_ClipArt_Gallery.2">
                    <p:embed/>
                  </p:oleObj>
                </mc:Choice>
                <mc:Fallback>
                  <p:oleObj r:id="rId10" imgW="249" imgH="236" progId="MS_ClipArt_Gallery.2">
                    <p:embed/>
                    <p:pic>
                      <p:nvPicPr>
                        <p:cNvPr id="1150" name="Google Shape;1150;p17"/>
                        <p:cNvPicPr preferRelativeResize="0"/>
                        <p:nvPr/>
                      </p:nvPicPr>
                      <p:blipFill rotWithShape="1">
                        <a:blip r:embed="rId8">
                          <a:alphaModFix/>
                        </a:blip>
                        <a:srcRect/>
                        <a:stretch/>
                      </p:blipFill>
                      <p:spPr>
                        <a:xfrm>
                          <a:off x="2913" y="1602"/>
                          <a:ext cx="249" cy="236"/>
                        </a:xfrm>
                        <a:prstGeom prst="rect">
                          <a:avLst/>
                        </a:prstGeom>
                        <a:noFill/>
                        <a:ln>
                          <a:noFill/>
                        </a:ln>
                      </p:spPr>
                    </p:pic>
                  </p:oleObj>
                </mc:Fallback>
              </mc:AlternateContent>
            </a:graphicData>
          </a:graphic>
        </p:graphicFrame>
      </p:grpSp>
      <p:cxnSp>
        <p:nvCxnSpPr>
          <p:cNvPr id="1151" name="Google Shape;1151;p17"/>
          <p:cNvCxnSpPr/>
          <p:nvPr/>
        </p:nvCxnSpPr>
        <p:spPr>
          <a:xfrm>
            <a:off x="1701800" y="2571750"/>
            <a:ext cx="644525" cy="225425"/>
          </a:xfrm>
          <a:prstGeom prst="straightConnector1">
            <a:avLst/>
          </a:prstGeom>
          <a:noFill/>
          <a:ln w="28575" cap="flat" cmpd="sng">
            <a:solidFill>
              <a:schemeClr val="dk1"/>
            </a:solidFill>
            <a:prstDash val="solid"/>
            <a:round/>
            <a:headEnd type="none" w="med" len="med"/>
            <a:tailEnd type="triangle" w="med" len="med"/>
          </a:ln>
        </p:spPr>
      </p:cxnSp>
      <p:cxnSp>
        <p:nvCxnSpPr>
          <p:cNvPr id="1152" name="Google Shape;1152;p17"/>
          <p:cNvCxnSpPr/>
          <p:nvPr/>
        </p:nvCxnSpPr>
        <p:spPr>
          <a:xfrm flipH="1">
            <a:off x="2589213" y="2587625"/>
            <a:ext cx="644525" cy="225425"/>
          </a:xfrm>
          <a:prstGeom prst="straightConnector1">
            <a:avLst/>
          </a:prstGeom>
          <a:noFill/>
          <a:ln w="28575" cap="flat" cmpd="sng">
            <a:solidFill>
              <a:schemeClr val="dk1"/>
            </a:solidFill>
            <a:prstDash val="solid"/>
            <a:round/>
            <a:headEnd type="none" w="med" len="med"/>
            <a:tailEnd type="triangle" w="med" len="med"/>
          </a:ln>
        </p:spPr>
      </p:cxnSp>
      <p:cxnSp>
        <p:nvCxnSpPr>
          <p:cNvPr id="1153" name="Google Shape;1153;p17"/>
          <p:cNvCxnSpPr/>
          <p:nvPr/>
        </p:nvCxnSpPr>
        <p:spPr>
          <a:xfrm flipH="1">
            <a:off x="2787650" y="2919413"/>
            <a:ext cx="644525" cy="225425"/>
          </a:xfrm>
          <a:prstGeom prst="straightConnector1">
            <a:avLst/>
          </a:prstGeom>
          <a:noFill/>
          <a:ln w="28575" cap="flat" cmpd="sng">
            <a:solidFill>
              <a:schemeClr val="dk1"/>
            </a:solidFill>
            <a:prstDash val="solid"/>
            <a:round/>
            <a:headEnd type="none" w="med" len="med"/>
            <a:tailEnd type="triangle" w="med" len="med"/>
          </a:ln>
        </p:spPr>
      </p:cxnSp>
      <p:cxnSp>
        <p:nvCxnSpPr>
          <p:cNvPr id="1154" name="Google Shape;1154;p17"/>
          <p:cNvCxnSpPr/>
          <p:nvPr/>
        </p:nvCxnSpPr>
        <p:spPr>
          <a:xfrm rot="10800000" flipH="1">
            <a:off x="2743200" y="2740025"/>
            <a:ext cx="644525" cy="225425"/>
          </a:xfrm>
          <a:prstGeom prst="straightConnector1">
            <a:avLst/>
          </a:prstGeom>
          <a:noFill/>
          <a:ln w="28575" cap="flat" cmpd="sng">
            <a:solidFill>
              <a:schemeClr val="dk1"/>
            </a:solidFill>
            <a:prstDash val="solid"/>
            <a:round/>
            <a:headEnd type="none" w="med" len="med"/>
            <a:tailEnd type="triangle" w="med" len="med"/>
          </a:ln>
        </p:spPr>
      </p:cxnSp>
      <p:grpSp>
        <p:nvGrpSpPr>
          <p:cNvPr id="1155" name="Google Shape;1155;p17"/>
          <p:cNvGrpSpPr/>
          <p:nvPr/>
        </p:nvGrpSpPr>
        <p:grpSpPr>
          <a:xfrm>
            <a:off x="2898775" y="2489200"/>
            <a:ext cx="282575" cy="304800"/>
            <a:chOff x="1255" y="3461"/>
            <a:chExt cx="178" cy="192"/>
          </a:xfrm>
        </p:grpSpPr>
        <p:sp>
          <p:nvSpPr>
            <p:cNvPr id="1156" name="Google Shape;1156;p17"/>
            <p:cNvSpPr/>
            <p:nvPr/>
          </p:nvSpPr>
          <p:spPr>
            <a:xfrm>
              <a:off x="1274" y="3494"/>
              <a:ext cx="151" cy="13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17"/>
            <p:cNvSpPr txBox="1"/>
            <p:nvPr/>
          </p:nvSpPr>
          <p:spPr>
            <a:xfrm>
              <a:off x="1255" y="3461"/>
              <a:ext cx="17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1</a:t>
              </a:r>
              <a:endParaRPr/>
            </a:p>
          </p:txBody>
        </p:sp>
      </p:grpSp>
      <p:grpSp>
        <p:nvGrpSpPr>
          <p:cNvPr id="1158" name="Google Shape;1158;p17"/>
          <p:cNvGrpSpPr/>
          <p:nvPr/>
        </p:nvGrpSpPr>
        <p:grpSpPr>
          <a:xfrm>
            <a:off x="2811463" y="2746375"/>
            <a:ext cx="282575" cy="304800"/>
            <a:chOff x="1851" y="2490"/>
            <a:chExt cx="178" cy="192"/>
          </a:xfrm>
        </p:grpSpPr>
        <p:sp>
          <p:nvSpPr>
            <p:cNvPr id="1159" name="Google Shape;1159;p17"/>
            <p:cNvSpPr/>
            <p:nvPr/>
          </p:nvSpPr>
          <p:spPr>
            <a:xfrm>
              <a:off x="1861" y="2514"/>
              <a:ext cx="151" cy="13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17"/>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2</a:t>
              </a:r>
              <a:endParaRPr/>
            </a:p>
          </p:txBody>
        </p:sp>
      </p:grpSp>
      <p:grpSp>
        <p:nvGrpSpPr>
          <p:cNvPr id="1161" name="Google Shape;1161;p17"/>
          <p:cNvGrpSpPr/>
          <p:nvPr/>
        </p:nvGrpSpPr>
        <p:grpSpPr>
          <a:xfrm>
            <a:off x="3097213" y="2852738"/>
            <a:ext cx="282575" cy="304800"/>
            <a:chOff x="1851" y="2490"/>
            <a:chExt cx="178" cy="192"/>
          </a:xfrm>
        </p:grpSpPr>
        <p:sp>
          <p:nvSpPr>
            <p:cNvPr id="1162" name="Google Shape;1162;p17"/>
            <p:cNvSpPr/>
            <p:nvPr/>
          </p:nvSpPr>
          <p:spPr>
            <a:xfrm>
              <a:off x="1861" y="2514"/>
              <a:ext cx="151" cy="13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3" name="Google Shape;1163;p17"/>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3</a:t>
              </a:r>
              <a:endParaRPr/>
            </a:p>
          </p:txBody>
        </p:sp>
      </p:grpSp>
      <p:grpSp>
        <p:nvGrpSpPr>
          <p:cNvPr id="1164" name="Google Shape;1164;p17"/>
          <p:cNvGrpSpPr/>
          <p:nvPr/>
        </p:nvGrpSpPr>
        <p:grpSpPr>
          <a:xfrm>
            <a:off x="1731963" y="2462213"/>
            <a:ext cx="282575" cy="304800"/>
            <a:chOff x="1255" y="3461"/>
            <a:chExt cx="178" cy="192"/>
          </a:xfrm>
        </p:grpSpPr>
        <p:sp>
          <p:nvSpPr>
            <p:cNvPr id="1165" name="Google Shape;1165;p17"/>
            <p:cNvSpPr/>
            <p:nvPr/>
          </p:nvSpPr>
          <p:spPr>
            <a:xfrm>
              <a:off x="1274" y="3494"/>
              <a:ext cx="151" cy="133"/>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6" name="Google Shape;1166;p17"/>
            <p:cNvSpPr txBox="1"/>
            <p:nvPr/>
          </p:nvSpPr>
          <p:spPr>
            <a:xfrm>
              <a:off x="1255" y="3461"/>
              <a:ext cx="178"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1</a:t>
              </a:r>
              <a:endParaRPr/>
            </a:p>
          </p:txBody>
        </p:sp>
      </p:grpSp>
      <p:sp>
        <p:nvSpPr>
          <p:cNvPr id="1167" name="Google Shape;1167;p17"/>
          <p:cNvSpPr txBox="1"/>
          <p:nvPr/>
        </p:nvSpPr>
        <p:spPr>
          <a:xfrm>
            <a:off x="265113" y="3703638"/>
            <a:ext cx="4116387" cy="177006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000" i="1" u="sng">
                <a:solidFill>
                  <a:srgbClr val="FF3300"/>
                </a:solidFill>
                <a:latin typeface="Arial"/>
                <a:ea typeface="Arial"/>
                <a:cs typeface="Arial"/>
                <a:sym typeface="Arial"/>
              </a:rPr>
              <a:t>Passive Scanning:</a:t>
            </a:r>
            <a:r>
              <a:rPr lang="en-US" sz="1600" u="sng">
                <a:solidFill>
                  <a:schemeClr val="dk1"/>
                </a:solidFill>
                <a:latin typeface="Arial"/>
                <a:ea typeface="Arial"/>
                <a:cs typeface="Arial"/>
                <a:sym typeface="Arial"/>
              </a:rPr>
              <a:t> </a:t>
            </a:r>
            <a:endParaRPr/>
          </a:p>
          <a:p>
            <a:pPr marL="342900" marR="0" lvl="0" indent="-342900" algn="l" rtl="0">
              <a:spcBef>
                <a:spcPts val="0"/>
              </a:spcBef>
              <a:spcAft>
                <a:spcPts val="0"/>
              </a:spcAft>
              <a:buClr>
                <a:schemeClr val="dk1"/>
              </a:buClr>
              <a:buSzPts val="1800"/>
              <a:buFont typeface="Arial"/>
              <a:buAutoNum type="arabicParenBoth"/>
            </a:pPr>
            <a:r>
              <a:rPr lang="en-US" sz="1800">
                <a:solidFill>
                  <a:schemeClr val="dk1"/>
                </a:solidFill>
                <a:latin typeface="Arial"/>
                <a:ea typeface="Arial"/>
                <a:cs typeface="Arial"/>
                <a:sym typeface="Arial"/>
              </a:rPr>
              <a:t>beacon frames sent from APs</a:t>
            </a:r>
            <a:endParaRPr/>
          </a:p>
          <a:p>
            <a:pPr marL="342900" marR="0" lvl="0" indent="-342900" algn="l" rtl="0">
              <a:spcBef>
                <a:spcPts val="0"/>
              </a:spcBef>
              <a:spcAft>
                <a:spcPts val="0"/>
              </a:spcAft>
              <a:buClr>
                <a:schemeClr val="dk1"/>
              </a:buClr>
              <a:buSzPts val="1800"/>
              <a:buFont typeface="Arial"/>
              <a:buAutoNum type="arabicParenBoth"/>
            </a:pPr>
            <a:r>
              <a:rPr lang="en-US" sz="1800">
                <a:solidFill>
                  <a:schemeClr val="dk1"/>
                </a:solidFill>
                <a:latin typeface="Arial"/>
                <a:ea typeface="Arial"/>
                <a:cs typeface="Arial"/>
                <a:sym typeface="Arial"/>
              </a:rPr>
              <a:t>association Request frame sent: H1 to selected AP </a:t>
            </a:r>
            <a:endParaRPr/>
          </a:p>
          <a:p>
            <a:pPr marL="342900" marR="0" lvl="0" indent="-342900" algn="l" rtl="0">
              <a:spcBef>
                <a:spcPts val="0"/>
              </a:spcBef>
              <a:spcAft>
                <a:spcPts val="0"/>
              </a:spcAft>
              <a:buClr>
                <a:schemeClr val="dk1"/>
              </a:buClr>
              <a:buSzPts val="1800"/>
              <a:buFont typeface="Arial"/>
              <a:buAutoNum type="arabicParenBoth"/>
            </a:pPr>
            <a:r>
              <a:rPr lang="en-US" sz="1800">
                <a:solidFill>
                  <a:schemeClr val="dk1"/>
                </a:solidFill>
                <a:latin typeface="Arial"/>
                <a:ea typeface="Arial"/>
                <a:cs typeface="Arial"/>
                <a:sym typeface="Arial"/>
              </a:rPr>
              <a:t>association Response frame sent: Selected AP to H1</a:t>
            </a:r>
            <a:endParaRPr/>
          </a:p>
        </p:txBody>
      </p:sp>
      <p:pic>
        <p:nvPicPr>
          <p:cNvPr id="2" name="Picture 4">
            <a:extLst>
              <a:ext uri="{FF2B5EF4-FFF2-40B4-BE49-F238E27FC236}">
                <a16:creationId xmlns:a16="http://schemas.microsoft.com/office/drawing/2014/main" id="{22DCFFCE-5C95-4C77-8703-FF5D148947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3" name="Picture 3">
            <a:extLst>
              <a:ext uri="{FF2B5EF4-FFF2-40B4-BE49-F238E27FC236}">
                <a16:creationId xmlns:a16="http://schemas.microsoft.com/office/drawing/2014/main" id="{BC7348DB-989B-4347-A940-A09B22075C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1026" name="Picture 2">
            <a:extLst>
              <a:ext uri="{FF2B5EF4-FFF2-40B4-BE49-F238E27FC236}">
                <a16:creationId xmlns:a16="http://schemas.microsoft.com/office/drawing/2014/main" id="{EBEBEC67-CB1C-408B-A921-AEDDEEA05E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1025" name="Picture 1">
            <a:extLst>
              <a:ext uri="{FF2B5EF4-FFF2-40B4-BE49-F238E27FC236}">
                <a16:creationId xmlns:a16="http://schemas.microsoft.com/office/drawing/2014/main" id="{7729EDD6-A547-44D9-A71C-DEE30950FF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sp>
        <p:nvSpPr>
          <p:cNvPr id="147" name="TextBox 146">
            <a:extLst>
              <a:ext uri="{FF2B5EF4-FFF2-40B4-BE49-F238E27FC236}">
                <a16:creationId xmlns:a16="http://schemas.microsoft.com/office/drawing/2014/main" id="{CEEB68DE-FCE7-4AA5-96A7-399ACBAA8049}"/>
              </a:ext>
            </a:extLst>
          </p:cNvPr>
          <p:cNvSpPr txBox="1"/>
          <p:nvPr/>
        </p:nvSpPr>
        <p:spPr>
          <a:xfrm>
            <a:off x="7653972" y="754162"/>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8"/>
          <p:cNvSpPr txBox="1">
            <a:spLocks noGrp="1"/>
          </p:cNvSpPr>
          <p:nvPr>
            <p:ph type="ctrTitle"/>
          </p:nvPr>
        </p:nvSpPr>
        <p:spPr>
          <a:xfrm>
            <a:off x="685800" y="30480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802.11 MAC</a:t>
            </a:r>
            <a:endParaRPr/>
          </a:p>
        </p:txBody>
      </p:sp>
      <p:sp>
        <p:nvSpPr>
          <p:cNvPr id="1173" name="Google Shape;1173;p18"/>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a:t>
            </a:fld>
            <a:endParaRPr/>
          </a:p>
        </p:txBody>
      </p:sp>
      <p:sp>
        <p:nvSpPr>
          <p:cNvPr id="4" name="TextBox 3">
            <a:extLst>
              <a:ext uri="{FF2B5EF4-FFF2-40B4-BE49-F238E27FC236}">
                <a16:creationId xmlns:a16="http://schemas.microsoft.com/office/drawing/2014/main" id="{5CB413C6-3767-9D40-B4B6-C894B2EF62B5}"/>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9"/>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802.11 MAC Sublayer</a:t>
            </a:r>
            <a:endParaRPr/>
          </a:p>
        </p:txBody>
      </p:sp>
      <p:sp>
        <p:nvSpPr>
          <p:cNvPr id="1180" name="Google Shape;1180;p19"/>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800"/>
              <a:buFont typeface="Arial"/>
              <a:buChar char="•"/>
            </a:pPr>
            <a:r>
              <a:rPr lang="en-US"/>
              <a:t>New challenges caused by the nature of wireless communications</a:t>
            </a:r>
            <a:endParaRPr/>
          </a:p>
          <a:p>
            <a:pPr marL="742950" lvl="1" indent="-285750" algn="l" rtl="0">
              <a:lnSpc>
                <a:spcPct val="90000"/>
              </a:lnSpc>
              <a:spcBef>
                <a:spcPts val="480"/>
              </a:spcBef>
              <a:spcAft>
                <a:spcPts val="0"/>
              </a:spcAft>
              <a:buClr>
                <a:schemeClr val="dk1"/>
              </a:buClr>
              <a:buSzPts val="2400"/>
              <a:buFont typeface="Arial"/>
              <a:buChar char="–"/>
            </a:pPr>
            <a:r>
              <a:rPr lang="en-US"/>
              <a:t>Broadcast</a:t>
            </a:r>
            <a:endParaRPr/>
          </a:p>
          <a:p>
            <a:pPr marL="742950" lvl="1" indent="-285750" algn="l" rtl="0">
              <a:lnSpc>
                <a:spcPct val="90000"/>
              </a:lnSpc>
              <a:spcBef>
                <a:spcPts val="480"/>
              </a:spcBef>
              <a:spcAft>
                <a:spcPts val="0"/>
              </a:spcAft>
              <a:buClr>
                <a:schemeClr val="dk1"/>
              </a:buClr>
              <a:buSzPts val="2400"/>
              <a:buFont typeface="Arial"/>
              <a:buChar char="–"/>
            </a:pPr>
            <a:r>
              <a:rPr lang="en-US"/>
              <a:t>Signal attenuation</a:t>
            </a:r>
            <a:endParaRPr/>
          </a:p>
          <a:p>
            <a:pPr marL="742950" lvl="1" indent="-285750" algn="l" rtl="0">
              <a:lnSpc>
                <a:spcPct val="90000"/>
              </a:lnSpc>
              <a:spcBef>
                <a:spcPts val="480"/>
              </a:spcBef>
              <a:spcAft>
                <a:spcPts val="0"/>
              </a:spcAft>
              <a:buClr>
                <a:schemeClr val="dk1"/>
              </a:buClr>
              <a:buSzPts val="2400"/>
              <a:buFont typeface="Arial"/>
              <a:buChar char="–"/>
            </a:pPr>
            <a:r>
              <a:rPr lang="en-US"/>
              <a:t>Pervasive electromagnetic noise</a:t>
            </a:r>
            <a:endParaRPr/>
          </a:p>
          <a:p>
            <a:pPr marL="342900" lvl="0" indent="-342900" algn="l" rtl="0">
              <a:lnSpc>
                <a:spcPct val="90000"/>
              </a:lnSpc>
              <a:spcBef>
                <a:spcPts val="560"/>
              </a:spcBef>
              <a:spcAft>
                <a:spcPts val="0"/>
              </a:spcAft>
              <a:buClr>
                <a:schemeClr val="dk1"/>
              </a:buClr>
              <a:buSzPts val="2800"/>
              <a:buFont typeface="Arial"/>
              <a:buChar char="•"/>
            </a:pPr>
            <a:r>
              <a:rPr lang="en-US"/>
              <a:t>Three functional areas</a:t>
            </a:r>
            <a:endParaRPr/>
          </a:p>
          <a:p>
            <a:pPr marL="742950" lvl="1" indent="-285750" algn="l" rtl="0">
              <a:lnSpc>
                <a:spcPct val="90000"/>
              </a:lnSpc>
              <a:spcBef>
                <a:spcPts val="480"/>
              </a:spcBef>
              <a:spcAft>
                <a:spcPts val="0"/>
              </a:spcAft>
              <a:buClr>
                <a:schemeClr val="dk1"/>
              </a:buClr>
              <a:buSzPts val="2400"/>
              <a:buFont typeface="Arial"/>
              <a:buChar char="–"/>
            </a:pPr>
            <a:r>
              <a:rPr lang="en-US"/>
              <a:t>Access control (random access vs controlled access)</a:t>
            </a:r>
            <a:endParaRPr/>
          </a:p>
          <a:p>
            <a:pPr marL="742950" lvl="1" indent="-285750" algn="l" rtl="0">
              <a:lnSpc>
                <a:spcPct val="90000"/>
              </a:lnSpc>
              <a:spcBef>
                <a:spcPts val="480"/>
              </a:spcBef>
              <a:spcAft>
                <a:spcPts val="0"/>
              </a:spcAft>
              <a:buClr>
                <a:schemeClr val="dk1"/>
              </a:buClr>
              <a:buSzPts val="2400"/>
              <a:buFont typeface="Arial"/>
              <a:buChar char="–"/>
            </a:pPr>
            <a:r>
              <a:rPr lang="en-US"/>
              <a:t>Reliable data delivery (against noises and collisions)</a:t>
            </a:r>
            <a:endParaRPr>
              <a:solidFill>
                <a:srgbClr val="7F7F7F"/>
              </a:solidFill>
            </a:endParaRPr>
          </a:p>
          <a:p>
            <a:pPr marL="742950" lvl="1" indent="-285750" algn="l" rtl="0">
              <a:lnSpc>
                <a:spcPct val="90000"/>
              </a:lnSpc>
              <a:spcBef>
                <a:spcPts val="480"/>
              </a:spcBef>
              <a:spcAft>
                <a:spcPts val="0"/>
              </a:spcAft>
              <a:buClr>
                <a:srgbClr val="7F7F7F"/>
              </a:buClr>
              <a:buSzPts val="2400"/>
              <a:buFont typeface="Arial"/>
              <a:buChar char="–"/>
            </a:pPr>
            <a:r>
              <a:rPr lang="en-US">
                <a:solidFill>
                  <a:srgbClr val="7F7F7F"/>
                </a:solidFill>
              </a:rPr>
              <a:t>Security (authentication, packet injection, …)</a:t>
            </a:r>
            <a:endParaRPr/>
          </a:p>
          <a:p>
            <a:pPr marL="342900" lvl="0" indent="-342900" algn="l" rtl="0">
              <a:lnSpc>
                <a:spcPct val="90000"/>
              </a:lnSpc>
              <a:spcBef>
                <a:spcPts val="560"/>
              </a:spcBef>
              <a:spcAft>
                <a:spcPts val="0"/>
              </a:spcAft>
              <a:buClr>
                <a:schemeClr val="dk1"/>
              </a:buClr>
              <a:buSzPts val="2800"/>
              <a:buFont typeface="Arial"/>
              <a:buChar char="•"/>
            </a:pPr>
            <a:r>
              <a:rPr lang="en-US"/>
              <a:t>Two additional problems:</a:t>
            </a:r>
            <a:endParaRPr/>
          </a:p>
          <a:p>
            <a:pPr marL="742950" lvl="1" indent="-285750" algn="l" rtl="0">
              <a:lnSpc>
                <a:spcPct val="90000"/>
              </a:lnSpc>
              <a:spcBef>
                <a:spcPts val="480"/>
              </a:spcBef>
              <a:spcAft>
                <a:spcPts val="0"/>
              </a:spcAft>
              <a:buClr>
                <a:schemeClr val="dk1"/>
              </a:buClr>
              <a:buSzPts val="2400"/>
              <a:buFont typeface="Arial"/>
              <a:buChar char="–"/>
            </a:pPr>
            <a:r>
              <a:rPr lang="en-US"/>
              <a:t>Hidden Terminal Problem</a:t>
            </a:r>
            <a:endParaRPr/>
          </a:p>
          <a:p>
            <a:pPr marL="742950" lvl="1" indent="-285750" algn="l" rtl="0">
              <a:lnSpc>
                <a:spcPct val="90000"/>
              </a:lnSpc>
              <a:spcBef>
                <a:spcPts val="480"/>
              </a:spcBef>
              <a:spcAft>
                <a:spcPts val="0"/>
              </a:spcAft>
              <a:buClr>
                <a:schemeClr val="dk1"/>
              </a:buClr>
              <a:buSzPts val="2400"/>
              <a:buFont typeface="Arial"/>
              <a:buChar char="–"/>
            </a:pPr>
            <a:r>
              <a:rPr lang="en-US"/>
              <a:t>Exposed Terminal Problem</a:t>
            </a:r>
            <a:endParaRPr/>
          </a:p>
        </p:txBody>
      </p:sp>
      <p:sp>
        <p:nvSpPr>
          <p:cNvPr id="1181" name="Google Shape;1181;p19"/>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5" name="TextBox 4">
            <a:extLst>
              <a:ext uri="{FF2B5EF4-FFF2-40B4-BE49-F238E27FC236}">
                <a16:creationId xmlns:a16="http://schemas.microsoft.com/office/drawing/2014/main" id="{4289C9D4-B4FD-0F4F-BD51-CDF298FC0416}"/>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20"/>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Access Control</a:t>
            </a:r>
            <a:endParaRPr/>
          </a:p>
        </p:txBody>
      </p:sp>
      <p:sp>
        <p:nvSpPr>
          <p:cNvPr id="1188" name="Google Shape;1188;p20"/>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a:t>Distributed Coordination Function (DCF)</a:t>
            </a:r>
            <a:endParaRPr/>
          </a:p>
          <a:p>
            <a:pPr marL="742950" lvl="1" indent="-285750" algn="l" rtl="0">
              <a:spcBef>
                <a:spcPts val="480"/>
              </a:spcBef>
              <a:spcAft>
                <a:spcPts val="0"/>
              </a:spcAft>
              <a:buClr>
                <a:schemeClr val="dk1"/>
              </a:buClr>
              <a:buSzPts val="2400"/>
              <a:buFont typeface="Arial"/>
              <a:buChar char="–"/>
            </a:pPr>
            <a:r>
              <a:rPr lang="en-US"/>
              <a:t>Distributed access protocol</a:t>
            </a:r>
            <a:endParaRPr/>
          </a:p>
          <a:p>
            <a:pPr marL="742950" lvl="1" indent="-285750" algn="l" rtl="0">
              <a:spcBef>
                <a:spcPts val="480"/>
              </a:spcBef>
              <a:spcAft>
                <a:spcPts val="0"/>
              </a:spcAft>
              <a:buClr>
                <a:schemeClr val="dk1"/>
              </a:buClr>
              <a:buSzPts val="2400"/>
              <a:buFont typeface="Arial"/>
              <a:buChar char="–"/>
            </a:pPr>
            <a:r>
              <a:rPr lang="en-US"/>
              <a:t>Contention-based</a:t>
            </a:r>
            <a:endParaRPr/>
          </a:p>
          <a:p>
            <a:pPr marL="742950" lvl="1" indent="-285750" algn="l" rtl="0">
              <a:spcBef>
                <a:spcPts val="480"/>
              </a:spcBef>
              <a:spcAft>
                <a:spcPts val="0"/>
              </a:spcAft>
              <a:buClr>
                <a:schemeClr val="dk1"/>
              </a:buClr>
              <a:buSzPts val="2400"/>
              <a:buFont typeface="Arial"/>
              <a:buChar char="–"/>
            </a:pPr>
            <a:r>
              <a:rPr lang="en-US"/>
              <a:t>Makes use of CSMA/CA</a:t>
            </a:r>
            <a:endParaRPr/>
          </a:p>
          <a:p>
            <a:pPr marL="742950" lvl="1" indent="-285750" algn="l" rtl="0">
              <a:spcBef>
                <a:spcPts val="480"/>
              </a:spcBef>
              <a:spcAft>
                <a:spcPts val="0"/>
              </a:spcAft>
              <a:buClr>
                <a:schemeClr val="dk1"/>
              </a:buClr>
              <a:buSzPts val="2400"/>
              <a:buFont typeface="Arial"/>
              <a:buChar char="–"/>
            </a:pPr>
            <a:r>
              <a:rPr lang="en-US"/>
              <a:t>Suited for ad-hoc network and asynchronous traffic</a:t>
            </a:r>
            <a:endParaRPr/>
          </a:p>
          <a:p>
            <a:pPr marL="342900" lvl="0" indent="-342900" algn="l" rtl="0">
              <a:spcBef>
                <a:spcPts val="560"/>
              </a:spcBef>
              <a:spcAft>
                <a:spcPts val="0"/>
              </a:spcAft>
              <a:buClr>
                <a:schemeClr val="dk1"/>
              </a:buClr>
              <a:buSzPts val="2800"/>
              <a:buFont typeface="Arial"/>
              <a:buChar char="•"/>
            </a:pPr>
            <a:r>
              <a:rPr lang="en-US"/>
              <a:t>Point Coordination Function (PCF)</a:t>
            </a:r>
            <a:endParaRPr/>
          </a:p>
          <a:p>
            <a:pPr marL="742950" lvl="1" indent="-285750" algn="l" rtl="0">
              <a:spcBef>
                <a:spcPts val="480"/>
              </a:spcBef>
              <a:spcAft>
                <a:spcPts val="0"/>
              </a:spcAft>
              <a:buClr>
                <a:schemeClr val="dk1"/>
              </a:buClr>
              <a:buSzPts val="2400"/>
              <a:buFont typeface="Arial"/>
              <a:buChar char="–"/>
            </a:pPr>
            <a:r>
              <a:rPr lang="en-US"/>
              <a:t>Alternative access method on top of DCF</a:t>
            </a:r>
            <a:endParaRPr/>
          </a:p>
          <a:p>
            <a:pPr marL="742950" lvl="1" indent="-285750" algn="l" rtl="0">
              <a:spcBef>
                <a:spcPts val="480"/>
              </a:spcBef>
              <a:spcAft>
                <a:spcPts val="0"/>
              </a:spcAft>
              <a:buClr>
                <a:schemeClr val="dk1"/>
              </a:buClr>
              <a:buSzPts val="2400"/>
              <a:buFont typeface="Arial"/>
              <a:buChar char="–"/>
            </a:pPr>
            <a:r>
              <a:rPr lang="en-US"/>
              <a:t>Centralized access protocol</a:t>
            </a:r>
            <a:endParaRPr/>
          </a:p>
          <a:p>
            <a:pPr marL="742950" lvl="1" indent="-285750" algn="l" rtl="0">
              <a:spcBef>
                <a:spcPts val="480"/>
              </a:spcBef>
              <a:spcAft>
                <a:spcPts val="0"/>
              </a:spcAft>
              <a:buClr>
                <a:schemeClr val="dk1"/>
              </a:buClr>
              <a:buSzPts val="2400"/>
              <a:buFont typeface="Arial"/>
              <a:buChar char="–"/>
            </a:pPr>
            <a:r>
              <a:rPr lang="en-US"/>
              <a:t>Contention-free, and works like polling</a:t>
            </a:r>
            <a:endParaRPr/>
          </a:p>
          <a:p>
            <a:pPr marL="742950" lvl="1" indent="-285750" algn="l" rtl="0">
              <a:spcBef>
                <a:spcPts val="480"/>
              </a:spcBef>
              <a:spcAft>
                <a:spcPts val="0"/>
              </a:spcAft>
              <a:buClr>
                <a:schemeClr val="dk1"/>
              </a:buClr>
              <a:buSzPts val="2400"/>
              <a:buFont typeface="Arial"/>
              <a:buChar char="–"/>
            </a:pPr>
            <a:r>
              <a:rPr lang="en-US"/>
              <a:t>Suited for time-bound services like voice and multimedia</a:t>
            </a:r>
            <a:endParaRPr/>
          </a:p>
        </p:txBody>
      </p:sp>
      <p:sp>
        <p:nvSpPr>
          <p:cNvPr id="1189" name="Google Shape;1189;p20"/>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5" name="TextBox 4">
            <a:extLst>
              <a:ext uri="{FF2B5EF4-FFF2-40B4-BE49-F238E27FC236}">
                <a16:creationId xmlns:a16="http://schemas.microsoft.com/office/drawing/2014/main" id="{533F875C-DDE8-4B48-A52D-27BE348C394F}"/>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21"/>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Reliable Data Delivery</a:t>
            </a:r>
            <a:endParaRPr/>
          </a:p>
        </p:txBody>
      </p:sp>
      <p:sp>
        <p:nvSpPr>
          <p:cNvPr id="1196" name="Google Shape;1196;p21"/>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a:t>Loss of frames due to noise, interference and propagation effects</a:t>
            </a:r>
            <a:endParaRPr/>
          </a:p>
          <a:p>
            <a:pPr marL="342900" lvl="0" indent="-342900" algn="l" rtl="0">
              <a:spcBef>
                <a:spcPts val="560"/>
              </a:spcBef>
              <a:spcAft>
                <a:spcPts val="0"/>
              </a:spcAft>
              <a:buClr>
                <a:schemeClr val="dk1"/>
              </a:buClr>
              <a:buSzPts val="2800"/>
              <a:buFont typeface="Arial"/>
              <a:buChar char="•"/>
            </a:pPr>
            <a:r>
              <a:rPr lang="en-US"/>
              <a:t>Frame exchange protocol</a:t>
            </a:r>
            <a:endParaRPr/>
          </a:p>
          <a:p>
            <a:pPr marL="742950" lvl="1" indent="-285750" algn="l" rtl="0">
              <a:spcBef>
                <a:spcPts val="480"/>
              </a:spcBef>
              <a:spcAft>
                <a:spcPts val="0"/>
              </a:spcAft>
              <a:buClr>
                <a:schemeClr val="dk1"/>
              </a:buClr>
              <a:buSzPts val="2400"/>
              <a:buFont typeface="Arial"/>
              <a:buChar char="–"/>
            </a:pPr>
            <a:r>
              <a:rPr lang="en-US"/>
              <a:t>Sender broadcasts data</a:t>
            </a:r>
            <a:endParaRPr/>
          </a:p>
          <a:p>
            <a:pPr marL="742950" lvl="1" indent="-285750" algn="l" rtl="0">
              <a:spcBef>
                <a:spcPts val="480"/>
              </a:spcBef>
              <a:spcAft>
                <a:spcPts val="0"/>
              </a:spcAft>
              <a:buClr>
                <a:schemeClr val="dk1"/>
              </a:buClr>
              <a:buSzPts val="2400"/>
              <a:buFont typeface="Arial"/>
              <a:buChar char="–"/>
            </a:pPr>
            <a:r>
              <a:rPr lang="en-US"/>
              <a:t>Receiver responds with </a:t>
            </a:r>
            <a:r>
              <a:rPr lang="en-US">
                <a:solidFill>
                  <a:srgbClr val="FF0000"/>
                </a:solidFill>
              </a:rPr>
              <a:t>acknowledgement </a:t>
            </a:r>
            <a:r>
              <a:rPr lang="en-US"/>
              <a:t>(ACK)</a:t>
            </a:r>
            <a:endParaRPr/>
          </a:p>
          <a:p>
            <a:pPr marL="742950" lvl="1" indent="-285750" algn="l" rtl="0">
              <a:spcBef>
                <a:spcPts val="480"/>
              </a:spcBef>
              <a:spcAft>
                <a:spcPts val="0"/>
              </a:spcAft>
              <a:buClr>
                <a:schemeClr val="dk1"/>
              </a:buClr>
              <a:buSzPts val="2400"/>
              <a:buFont typeface="Arial"/>
              <a:buChar char="–"/>
            </a:pPr>
            <a:r>
              <a:rPr lang="en-US"/>
              <a:t>If sender does not receive ACK, it retransmits frame</a:t>
            </a:r>
            <a:endParaRPr/>
          </a:p>
          <a:p>
            <a:pPr marL="342900" lvl="0" indent="-342900" algn="l" rtl="0">
              <a:spcBef>
                <a:spcPts val="560"/>
              </a:spcBef>
              <a:spcAft>
                <a:spcPts val="0"/>
              </a:spcAft>
              <a:buClr>
                <a:schemeClr val="dk1"/>
              </a:buClr>
              <a:buSzPts val="2800"/>
              <a:buFont typeface="Arial"/>
              <a:buChar char="•"/>
            </a:pPr>
            <a:r>
              <a:rPr lang="en-US"/>
              <a:t>Four frame exchange for enhanced reliability</a:t>
            </a:r>
            <a:endParaRPr/>
          </a:p>
          <a:p>
            <a:pPr marL="742950" lvl="1" indent="-285750" algn="l" rtl="0">
              <a:spcBef>
                <a:spcPts val="480"/>
              </a:spcBef>
              <a:spcAft>
                <a:spcPts val="0"/>
              </a:spcAft>
              <a:buClr>
                <a:schemeClr val="dk1"/>
              </a:buClr>
              <a:buSzPts val="2400"/>
              <a:buFont typeface="Arial"/>
              <a:buChar char="–"/>
            </a:pPr>
            <a:r>
              <a:rPr lang="en-US"/>
              <a:t>Sender issues </a:t>
            </a:r>
            <a:r>
              <a:rPr lang="en-US">
                <a:solidFill>
                  <a:srgbClr val="FF0000"/>
                </a:solidFill>
              </a:rPr>
              <a:t>request-to-send</a:t>
            </a:r>
            <a:r>
              <a:rPr lang="en-US"/>
              <a:t> (RTS)</a:t>
            </a:r>
            <a:endParaRPr/>
          </a:p>
          <a:p>
            <a:pPr marL="742950" lvl="1" indent="-285750" algn="l" rtl="0">
              <a:spcBef>
                <a:spcPts val="480"/>
              </a:spcBef>
              <a:spcAft>
                <a:spcPts val="0"/>
              </a:spcAft>
              <a:buClr>
                <a:schemeClr val="dk1"/>
              </a:buClr>
              <a:buSzPts val="2400"/>
              <a:buFont typeface="Arial"/>
              <a:buChar char="–"/>
            </a:pPr>
            <a:r>
              <a:rPr lang="en-US"/>
              <a:t>Receiver responds with </a:t>
            </a:r>
            <a:r>
              <a:rPr lang="en-US">
                <a:solidFill>
                  <a:srgbClr val="FF0000"/>
                </a:solidFill>
              </a:rPr>
              <a:t>clear-to-send</a:t>
            </a:r>
            <a:r>
              <a:rPr lang="en-US"/>
              <a:t> (CTS)</a:t>
            </a:r>
            <a:endParaRPr/>
          </a:p>
          <a:p>
            <a:pPr marL="742950" lvl="1" indent="-285750" algn="l" rtl="0">
              <a:spcBef>
                <a:spcPts val="480"/>
              </a:spcBef>
              <a:spcAft>
                <a:spcPts val="0"/>
              </a:spcAft>
              <a:buClr>
                <a:schemeClr val="dk1"/>
              </a:buClr>
              <a:buSzPts val="2400"/>
              <a:buFont typeface="Arial"/>
              <a:buChar char="–"/>
            </a:pPr>
            <a:r>
              <a:rPr lang="en-US"/>
              <a:t>Sender transmits data</a:t>
            </a:r>
            <a:endParaRPr/>
          </a:p>
          <a:p>
            <a:pPr marL="742950" lvl="1" indent="-285750" algn="l" rtl="0">
              <a:spcBef>
                <a:spcPts val="480"/>
              </a:spcBef>
              <a:spcAft>
                <a:spcPts val="0"/>
              </a:spcAft>
              <a:buClr>
                <a:schemeClr val="dk1"/>
              </a:buClr>
              <a:buSzPts val="2400"/>
              <a:buFont typeface="Arial"/>
              <a:buChar char="–"/>
            </a:pPr>
            <a:r>
              <a:rPr lang="en-US"/>
              <a:t>Receiver responds with ACK</a:t>
            </a:r>
            <a:endParaRPr/>
          </a:p>
        </p:txBody>
      </p:sp>
      <p:sp>
        <p:nvSpPr>
          <p:cNvPr id="1197" name="Google Shape;1197;p21"/>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5" name="TextBox 4">
            <a:extLst>
              <a:ext uri="{FF2B5EF4-FFF2-40B4-BE49-F238E27FC236}">
                <a16:creationId xmlns:a16="http://schemas.microsoft.com/office/drawing/2014/main" id="{AA728E12-3CA1-2843-A138-D00871417823}"/>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22"/>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802.11 Multi-Access</a:t>
            </a:r>
            <a:endParaRPr/>
          </a:p>
        </p:txBody>
      </p:sp>
      <p:sp>
        <p:nvSpPr>
          <p:cNvPr id="1204" name="Google Shape;1204;p22"/>
          <p:cNvSpPr txBox="1">
            <a:spLocks noGrp="1"/>
          </p:cNvSpPr>
          <p:nvPr>
            <p:ph type="body" idx="1"/>
          </p:nvPr>
        </p:nvSpPr>
        <p:spPr>
          <a:xfrm>
            <a:off x="457200" y="1219200"/>
            <a:ext cx="6287700" cy="4876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0000"/>
              </a:buClr>
              <a:buSzPts val="2400"/>
              <a:buFont typeface="Arial"/>
              <a:buChar char="•"/>
            </a:pPr>
            <a:r>
              <a:rPr lang="en-US" sz="2400">
                <a:solidFill>
                  <a:srgbClr val="000000"/>
                </a:solidFill>
              </a:rPr>
              <a:t>Collision</a:t>
            </a:r>
            <a:endParaRPr/>
          </a:p>
          <a:p>
            <a:pPr marL="742950" lvl="1" indent="-285750" algn="l" rtl="0">
              <a:spcBef>
                <a:spcPts val="400"/>
              </a:spcBef>
              <a:spcAft>
                <a:spcPts val="0"/>
              </a:spcAft>
              <a:buClr>
                <a:srgbClr val="000000"/>
              </a:buClr>
              <a:buSzPts val="2000"/>
              <a:buFont typeface="Arial"/>
              <a:buChar char="–"/>
            </a:pPr>
            <a:r>
              <a:rPr lang="en-US" sz="2000">
                <a:solidFill>
                  <a:srgbClr val="000000"/>
                </a:solidFill>
              </a:rPr>
              <a:t>A receiver hears transmissions from 2</a:t>
            </a:r>
            <a:r>
              <a:rPr lang="en-US" sz="2000" baseline="30000">
                <a:solidFill>
                  <a:srgbClr val="000000"/>
                </a:solidFill>
              </a:rPr>
              <a:t>+</a:t>
            </a:r>
            <a:r>
              <a:rPr lang="en-US" sz="2000">
                <a:solidFill>
                  <a:srgbClr val="000000"/>
                </a:solidFill>
              </a:rPr>
              <a:t> nodes at the same time</a:t>
            </a:r>
            <a:endParaRPr/>
          </a:p>
          <a:p>
            <a:pPr marL="342900" lvl="0" indent="-342900" algn="l" rtl="0">
              <a:spcBef>
                <a:spcPts val="480"/>
              </a:spcBef>
              <a:spcAft>
                <a:spcPts val="0"/>
              </a:spcAft>
              <a:buClr>
                <a:srgbClr val="000000"/>
              </a:buClr>
              <a:buSzPts val="2400"/>
              <a:buFont typeface="Arial"/>
              <a:buChar char="•"/>
            </a:pPr>
            <a:r>
              <a:rPr lang="en-US" sz="2400">
                <a:solidFill>
                  <a:srgbClr val="000000"/>
                </a:solidFill>
              </a:rPr>
              <a:t>802.11: CSMA - sense before transmitting</a:t>
            </a:r>
            <a:endParaRPr/>
          </a:p>
          <a:p>
            <a:pPr marL="742950" lvl="1" indent="-285750" algn="l" rtl="0">
              <a:spcBef>
                <a:spcPts val="360"/>
              </a:spcBef>
              <a:spcAft>
                <a:spcPts val="0"/>
              </a:spcAft>
              <a:buClr>
                <a:srgbClr val="000000"/>
              </a:buClr>
              <a:buSzPts val="1800"/>
              <a:buFont typeface="Arial"/>
              <a:buChar char="–"/>
            </a:pPr>
            <a:r>
              <a:rPr lang="en-US" sz="1800">
                <a:solidFill>
                  <a:srgbClr val="000000"/>
                </a:solidFill>
              </a:rPr>
              <a:t>Don’t collide with ongoing transmission by other node</a:t>
            </a:r>
            <a:endParaRPr/>
          </a:p>
          <a:p>
            <a:pPr marL="342900" lvl="0" indent="-342900" algn="l" rtl="0">
              <a:spcBef>
                <a:spcPts val="480"/>
              </a:spcBef>
              <a:spcAft>
                <a:spcPts val="0"/>
              </a:spcAft>
              <a:buClr>
                <a:srgbClr val="000000"/>
              </a:buClr>
              <a:buSzPts val="2400"/>
              <a:buFont typeface="Arial"/>
              <a:buChar char="•"/>
            </a:pPr>
            <a:r>
              <a:rPr lang="en-US" sz="2400">
                <a:solidFill>
                  <a:srgbClr val="000000"/>
                </a:solidFill>
              </a:rPr>
              <a:t>802.11: </a:t>
            </a:r>
            <a:r>
              <a:rPr lang="en-US" sz="2400" i="1">
                <a:solidFill>
                  <a:srgbClr val="000000"/>
                </a:solidFill>
              </a:rPr>
              <a:t>no</a:t>
            </a:r>
            <a:r>
              <a:rPr lang="en-US" sz="2400">
                <a:solidFill>
                  <a:srgbClr val="000000"/>
                </a:solidFill>
              </a:rPr>
              <a:t> collision detection!</a:t>
            </a:r>
            <a:endParaRPr/>
          </a:p>
          <a:p>
            <a:pPr marL="742950" lvl="1" indent="-285750" algn="l" rtl="0">
              <a:spcBef>
                <a:spcPts val="360"/>
              </a:spcBef>
              <a:spcAft>
                <a:spcPts val="0"/>
              </a:spcAft>
              <a:buClr>
                <a:srgbClr val="000000"/>
              </a:buClr>
              <a:buSzPts val="1800"/>
              <a:buFont typeface="Arial"/>
              <a:buChar char="–"/>
            </a:pPr>
            <a:r>
              <a:rPr lang="en-US" sz="1800">
                <a:solidFill>
                  <a:srgbClr val="000000"/>
                </a:solidFill>
              </a:rPr>
              <a:t>Difficult to receive (sense collisions) when transmitting due to weak received signals (fading)</a:t>
            </a:r>
            <a:endParaRPr/>
          </a:p>
          <a:p>
            <a:pPr marL="742950" lvl="1" indent="-285750" algn="l" rtl="0">
              <a:spcBef>
                <a:spcPts val="360"/>
              </a:spcBef>
              <a:spcAft>
                <a:spcPts val="0"/>
              </a:spcAft>
              <a:buClr>
                <a:srgbClr val="000000"/>
              </a:buClr>
              <a:buSzPts val="1800"/>
              <a:buFont typeface="Arial"/>
              <a:buChar char="–"/>
            </a:pPr>
            <a:r>
              <a:rPr lang="en-US" sz="1800">
                <a:solidFill>
                  <a:srgbClr val="000000"/>
                </a:solidFill>
              </a:rPr>
              <a:t>Can’t sense all carriers &amp; collisions in any case: hidden terminal problem</a:t>
            </a:r>
            <a:endParaRPr/>
          </a:p>
          <a:p>
            <a:pPr marL="342900" lvl="0" indent="-342900" algn="l" rtl="0">
              <a:spcBef>
                <a:spcPts val="480"/>
              </a:spcBef>
              <a:spcAft>
                <a:spcPts val="0"/>
              </a:spcAft>
              <a:buClr>
                <a:srgbClr val="000000"/>
              </a:buClr>
              <a:buSzPts val="2400"/>
              <a:buFont typeface="Arial"/>
              <a:buChar char="•"/>
            </a:pPr>
            <a:r>
              <a:rPr lang="en-US" sz="2400">
                <a:solidFill>
                  <a:srgbClr val="000000"/>
                </a:solidFill>
              </a:rPr>
              <a:t>802.11: </a:t>
            </a:r>
            <a:r>
              <a:rPr lang="en-US" sz="2400">
                <a:solidFill>
                  <a:srgbClr val="FF0000"/>
                </a:solidFill>
              </a:rPr>
              <a:t>avoid collisions</a:t>
            </a:r>
            <a:endParaRPr/>
          </a:p>
          <a:p>
            <a:pPr marL="742950" lvl="1" indent="-285750" algn="l" rtl="0">
              <a:spcBef>
                <a:spcPts val="360"/>
              </a:spcBef>
              <a:spcAft>
                <a:spcPts val="0"/>
              </a:spcAft>
              <a:buClr>
                <a:srgbClr val="000000"/>
              </a:buClr>
              <a:buSzPts val="1800"/>
              <a:buFont typeface="Arial"/>
              <a:buChar char="–"/>
            </a:pPr>
            <a:r>
              <a:rPr lang="en-US" sz="1800">
                <a:solidFill>
                  <a:srgbClr val="000000"/>
                </a:solidFill>
              </a:rPr>
              <a:t>CSMA/C(</a:t>
            </a:r>
            <a:r>
              <a:rPr lang="en-US" sz="1800" err="1">
                <a:solidFill>
                  <a:srgbClr val="000000"/>
                </a:solidFill>
              </a:rPr>
              <a:t>ollision</a:t>
            </a:r>
            <a:r>
              <a:rPr lang="en-US" sz="1800">
                <a:solidFill>
                  <a:srgbClr val="000000"/>
                </a:solidFill>
              </a:rPr>
              <a:t>)A(voidance)</a:t>
            </a:r>
            <a:endParaRPr sz="1800">
              <a:solidFill>
                <a:srgbClr val="FF0000"/>
              </a:solidFill>
            </a:endParaRPr>
          </a:p>
          <a:p>
            <a:pPr marL="342900" lvl="0" indent="-165100" algn="l" rtl="0">
              <a:spcBef>
                <a:spcPts val="560"/>
              </a:spcBef>
              <a:spcAft>
                <a:spcPts val="0"/>
              </a:spcAft>
              <a:buClr>
                <a:schemeClr val="dk1"/>
              </a:buClr>
              <a:buSzPts val="2800"/>
              <a:buFont typeface="Arial"/>
              <a:buNone/>
            </a:pPr>
            <a:endParaRPr/>
          </a:p>
        </p:txBody>
      </p:sp>
      <p:sp>
        <p:nvSpPr>
          <p:cNvPr id="1205" name="Google Shape;1205;p22"/>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25</a:t>
            </a:fld>
            <a:endParaRPr/>
          </a:p>
        </p:txBody>
      </p:sp>
      <p:pic>
        <p:nvPicPr>
          <p:cNvPr id="1206" name="Google Shape;1206;p22"/>
          <p:cNvPicPr preferRelativeResize="0"/>
          <p:nvPr/>
        </p:nvPicPr>
        <p:blipFill>
          <a:blip r:embed="rId3">
            <a:alphaModFix/>
          </a:blip>
          <a:stretch>
            <a:fillRect/>
          </a:stretch>
        </p:blipFill>
        <p:spPr>
          <a:xfrm>
            <a:off x="6744900" y="1634750"/>
            <a:ext cx="2246700" cy="4121900"/>
          </a:xfrm>
          <a:prstGeom prst="rect">
            <a:avLst/>
          </a:prstGeom>
          <a:noFill/>
          <a:ln>
            <a:noFill/>
          </a:ln>
        </p:spPr>
      </p:pic>
      <p:sp>
        <p:nvSpPr>
          <p:cNvPr id="2" name="TextBox 1">
            <a:extLst>
              <a:ext uri="{FF2B5EF4-FFF2-40B4-BE49-F238E27FC236}">
                <a16:creationId xmlns:a16="http://schemas.microsoft.com/office/drawing/2014/main" id="{02C7CFC9-C67E-4262-B036-CDD5ECD22448}"/>
              </a:ext>
            </a:extLst>
          </p:cNvPr>
          <p:cNvSpPr txBox="1"/>
          <p:nvPr/>
        </p:nvSpPr>
        <p:spPr>
          <a:xfrm>
            <a:off x="8077514" y="5038584"/>
            <a:ext cx="351378" cy="369332"/>
          </a:xfrm>
          <a:prstGeom prst="rect">
            <a:avLst/>
          </a:prstGeom>
          <a:noFill/>
        </p:spPr>
        <p:txBody>
          <a:bodyPr wrap="none" rtlCol="0">
            <a:spAutoFit/>
          </a:bodyPr>
          <a:lstStyle/>
          <a:p>
            <a:r>
              <a:rPr lang="en-US" sz="1800" b="1"/>
              <a:t>A</a:t>
            </a:r>
          </a:p>
        </p:txBody>
      </p:sp>
      <p:sp>
        <p:nvSpPr>
          <p:cNvPr id="7" name="TextBox 6">
            <a:extLst>
              <a:ext uri="{FF2B5EF4-FFF2-40B4-BE49-F238E27FC236}">
                <a16:creationId xmlns:a16="http://schemas.microsoft.com/office/drawing/2014/main" id="{B5C22B08-28F4-4061-8CC4-4EE2F172E437}"/>
              </a:ext>
            </a:extLst>
          </p:cNvPr>
          <p:cNvSpPr txBox="1"/>
          <p:nvPr/>
        </p:nvSpPr>
        <p:spPr>
          <a:xfrm>
            <a:off x="7833080" y="2998431"/>
            <a:ext cx="351378" cy="369332"/>
          </a:xfrm>
          <a:prstGeom prst="rect">
            <a:avLst/>
          </a:prstGeom>
          <a:noFill/>
        </p:spPr>
        <p:txBody>
          <a:bodyPr wrap="none" rtlCol="0">
            <a:spAutoFit/>
          </a:bodyPr>
          <a:lstStyle/>
          <a:p>
            <a:r>
              <a:rPr lang="en-US" sz="1800" b="1"/>
              <a:t>B</a:t>
            </a:r>
          </a:p>
        </p:txBody>
      </p:sp>
      <p:sp>
        <p:nvSpPr>
          <p:cNvPr id="8" name="TextBox 7">
            <a:extLst>
              <a:ext uri="{FF2B5EF4-FFF2-40B4-BE49-F238E27FC236}">
                <a16:creationId xmlns:a16="http://schemas.microsoft.com/office/drawing/2014/main" id="{AC2128AC-592C-463E-8AE2-779BA39E249E}"/>
              </a:ext>
            </a:extLst>
          </p:cNvPr>
          <p:cNvSpPr txBox="1"/>
          <p:nvPr/>
        </p:nvSpPr>
        <p:spPr>
          <a:xfrm>
            <a:off x="8077514" y="1596960"/>
            <a:ext cx="351378" cy="369332"/>
          </a:xfrm>
          <a:prstGeom prst="rect">
            <a:avLst/>
          </a:prstGeom>
          <a:noFill/>
        </p:spPr>
        <p:txBody>
          <a:bodyPr wrap="none" rtlCol="0">
            <a:spAutoFit/>
          </a:bodyPr>
          <a:lstStyle/>
          <a:p>
            <a:r>
              <a:rPr lang="en-US" sz="1800" b="1"/>
              <a:t>C</a:t>
            </a:r>
          </a:p>
        </p:txBody>
      </p:sp>
      <p:sp>
        <p:nvSpPr>
          <p:cNvPr id="9" name="TextBox 8">
            <a:extLst>
              <a:ext uri="{FF2B5EF4-FFF2-40B4-BE49-F238E27FC236}">
                <a16:creationId xmlns:a16="http://schemas.microsoft.com/office/drawing/2014/main" id="{5FAA70A1-F7DF-F245-92F2-E00E5CFBF058}"/>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3"/>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Hidden Terminal Problem</a:t>
            </a:r>
            <a:endParaRPr/>
          </a:p>
        </p:txBody>
      </p:sp>
      <p:sp>
        <p:nvSpPr>
          <p:cNvPr id="1213" name="Google Shape;1213;p23"/>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26</a:t>
            </a:fld>
            <a:endParaRPr/>
          </a:p>
        </p:txBody>
      </p:sp>
      <p:pic>
        <p:nvPicPr>
          <p:cNvPr id="1214" name="Google Shape;1214;p23"/>
          <p:cNvPicPr preferRelativeResize="0"/>
          <p:nvPr/>
        </p:nvPicPr>
        <p:blipFill rotWithShape="1">
          <a:blip r:embed="rId3">
            <a:alphaModFix/>
          </a:blip>
          <a:srcRect/>
          <a:stretch/>
        </p:blipFill>
        <p:spPr>
          <a:xfrm>
            <a:off x="935038" y="2149475"/>
            <a:ext cx="7294562" cy="3032125"/>
          </a:xfrm>
          <a:prstGeom prst="rect">
            <a:avLst/>
          </a:prstGeom>
          <a:noFill/>
          <a:ln>
            <a:noFill/>
          </a:ln>
        </p:spPr>
      </p:pic>
      <p:sp>
        <p:nvSpPr>
          <p:cNvPr id="5" name="TextBox 4">
            <a:extLst>
              <a:ext uri="{FF2B5EF4-FFF2-40B4-BE49-F238E27FC236}">
                <a16:creationId xmlns:a16="http://schemas.microsoft.com/office/drawing/2014/main" id="{37354E47-4725-4F48-9DC3-69B2346617C4}"/>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Hidden Terminals in Wireless LAN</a:t>
            </a:r>
          </a:p>
        </p:txBody>
      </p:sp>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9A27CF-AB06-4D23-8E88-D17D629240D5}" type="slidenum">
              <a:rPr kumimoji="0" lang="en-US" sz="18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4" name="Group 33"/>
          <p:cNvGrpSpPr>
            <a:grpSpLocks/>
          </p:cNvGrpSpPr>
          <p:nvPr/>
        </p:nvGrpSpPr>
        <p:grpSpPr bwMode="auto">
          <a:xfrm>
            <a:off x="698500" y="1254125"/>
            <a:ext cx="3194050" cy="1616075"/>
            <a:chOff x="759" y="2008"/>
            <a:chExt cx="2012" cy="1018"/>
          </a:xfrm>
        </p:grpSpPr>
        <p:grpSp>
          <p:nvGrpSpPr>
            <p:cNvPr id="5" name="Group 23"/>
            <p:cNvGrpSpPr>
              <a:grpSpLocks/>
            </p:cNvGrpSpPr>
            <p:nvPr/>
          </p:nvGrpSpPr>
          <p:grpSpPr bwMode="auto">
            <a:xfrm>
              <a:off x="1529" y="2018"/>
              <a:ext cx="535" cy="466"/>
              <a:chOff x="2870" y="1518"/>
              <a:chExt cx="292" cy="320"/>
            </a:xfrm>
          </p:grpSpPr>
          <p:graphicFrame>
            <p:nvGraphicFramePr>
              <p:cNvPr id="18" name="Object 2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3981" name="Clip" r:id="rId4" imgW="826829" imgH="840406" progId="MS_ClipArt_Gallery.2">
                      <p:embed/>
                    </p:oleObj>
                  </mc:Choice>
                  <mc:Fallback>
                    <p:oleObj name="Clip" r:id="rId4" imgW="826829" imgH="840406" progId="MS_ClipArt_Gallery.2">
                      <p:embed/>
                      <p:pic>
                        <p:nvPicPr>
                          <p:cNvPr id="18"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3982" name="Clip" r:id="rId6" imgW="1268295" imgH="1199426" progId="MS_ClipArt_Gallery.2">
                      <p:embed/>
                    </p:oleObj>
                  </mc:Choice>
                  <mc:Fallback>
                    <p:oleObj name="Clip" r:id="rId6" imgW="1268295" imgH="1199426" progId="MS_ClipArt_Gallery.2">
                      <p:embed/>
                      <p:pic>
                        <p:nvPicPr>
                          <p:cNvPr id="19"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 name="Freeform 7"/>
            <p:cNvSpPr>
              <a:spLocks/>
            </p:cNvSpPr>
            <p:nvPr/>
          </p:nvSpPr>
          <p:spPr bwMode="auto">
            <a:xfrm>
              <a:off x="759" y="2008"/>
              <a:ext cx="1273" cy="684"/>
            </a:xfrm>
            <a:custGeom>
              <a:avLst/>
              <a:gdLst>
                <a:gd name="T0" fmla="*/ 9 w 1273"/>
                <a:gd name="T1" fmla="*/ 675 h 684"/>
                <a:gd name="T2" fmla="*/ 316 w 1273"/>
                <a:gd name="T3" fmla="*/ 0 h 684"/>
                <a:gd name="T4" fmla="*/ 461 w 1273"/>
                <a:gd name="T5" fmla="*/ 228 h 684"/>
                <a:gd name="T6" fmla="*/ 510 w 1273"/>
                <a:gd name="T7" fmla="*/ 119 h 684"/>
                <a:gd name="T8" fmla="*/ 631 w 1273"/>
                <a:gd name="T9" fmla="*/ 467 h 684"/>
                <a:gd name="T10" fmla="*/ 667 w 1273"/>
                <a:gd name="T11" fmla="*/ 391 h 684"/>
                <a:gd name="T12" fmla="*/ 739 w 1273"/>
                <a:gd name="T13" fmla="*/ 464 h 684"/>
                <a:gd name="T14" fmla="*/ 1058 w 1273"/>
                <a:gd name="T15" fmla="*/ 57 h 684"/>
                <a:gd name="T16" fmla="*/ 1273 w 1273"/>
                <a:gd name="T17" fmla="*/ 684 h 684"/>
                <a:gd name="T18" fmla="*/ 0 w 1273"/>
                <a:gd name="T19" fmla="*/ 674 h 6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3" h="684">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rotWithShape="1">
              <a:gsLst>
                <a:gs pos="0">
                  <a:srgbClr val="FFFFFF"/>
                </a:gs>
                <a:gs pos="100000">
                  <a:srgbClr val="00CC66"/>
                </a:gs>
              </a:gsLst>
              <a:lin ang="5400000" scaled="1"/>
            </a:gradFill>
            <a:ln w="952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7" name="Group 17"/>
            <p:cNvGrpSpPr>
              <a:grpSpLocks/>
            </p:cNvGrpSpPr>
            <p:nvPr/>
          </p:nvGrpSpPr>
          <p:grpSpPr bwMode="auto">
            <a:xfrm>
              <a:off x="1053" y="2587"/>
              <a:ext cx="482" cy="439"/>
              <a:chOff x="2870" y="1518"/>
              <a:chExt cx="292" cy="320"/>
            </a:xfrm>
          </p:grpSpPr>
          <p:graphicFrame>
            <p:nvGraphicFramePr>
              <p:cNvPr id="16" name="Object 1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3983" name="Clip" r:id="rId8" imgW="826829" imgH="840406" progId="MS_ClipArt_Gallery.2">
                      <p:embed/>
                    </p:oleObj>
                  </mc:Choice>
                  <mc:Fallback>
                    <p:oleObj name="Clip" r:id="rId8" imgW="826829" imgH="840406" progId="MS_ClipArt_Gallery.2">
                      <p:embed/>
                      <p:pic>
                        <p:nvPicPr>
                          <p:cNvPr id="16"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3984" name="Clip" r:id="rId9" imgW="1268295" imgH="1199426" progId="MS_ClipArt_Gallery.2">
                      <p:embed/>
                    </p:oleObj>
                  </mc:Choice>
                  <mc:Fallback>
                    <p:oleObj name="Clip" r:id="rId9" imgW="1268295" imgH="1199426" progId="MS_ClipArt_Gallery.2">
                      <p:embed/>
                      <p:pic>
                        <p:nvPicPr>
                          <p:cNvPr id="17"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20"/>
            <p:cNvGrpSpPr>
              <a:grpSpLocks/>
            </p:cNvGrpSpPr>
            <p:nvPr/>
          </p:nvGrpSpPr>
          <p:grpSpPr bwMode="auto">
            <a:xfrm>
              <a:off x="2124" y="2391"/>
              <a:ext cx="482" cy="439"/>
              <a:chOff x="2870" y="1518"/>
              <a:chExt cx="292" cy="320"/>
            </a:xfrm>
          </p:grpSpPr>
          <p:graphicFrame>
            <p:nvGraphicFramePr>
              <p:cNvPr id="14" name="Object 2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3985" name="Clip" r:id="rId10" imgW="826829" imgH="840406" progId="MS_ClipArt_Gallery.2">
                      <p:embed/>
                    </p:oleObj>
                  </mc:Choice>
                  <mc:Fallback>
                    <p:oleObj name="Clip" r:id="rId10" imgW="826829" imgH="840406" progId="MS_ClipArt_Gallery.2">
                      <p:embed/>
                      <p:pic>
                        <p:nvPicPr>
                          <p:cNvPr id="14"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2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3986" name="Clip" r:id="rId11" imgW="1268295" imgH="1199426" progId="MS_ClipArt_Gallery.2">
                      <p:embed/>
                    </p:oleObj>
                  </mc:Choice>
                  <mc:Fallback>
                    <p:oleObj name="Clip" r:id="rId11" imgW="1268295" imgH="1199426" progId="MS_ClipArt_Gallery.2">
                      <p:embed/>
                      <p:pic>
                        <p:nvPicPr>
                          <p:cNvPr id="15"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 name="Line 26"/>
            <p:cNvSpPr>
              <a:spLocks noChangeShapeType="1"/>
            </p:cNvSpPr>
            <p:nvPr/>
          </p:nvSpPr>
          <p:spPr bwMode="auto">
            <a:xfrm flipV="1">
              <a:off x="1561" y="2773"/>
              <a:ext cx="629" cy="107"/>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 name="Line 27"/>
            <p:cNvSpPr>
              <a:spLocks noChangeShapeType="1"/>
            </p:cNvSpPr>
            <p:nvPr/>
          </p:nvSpPr>
          <p:spPr bwMode="auto">
            <a:xfrm>
              <a:off x="1985" y="2471"/>
              <a:ext cx="257" cy="203"/>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 name="Text Box 28"/>
            <p:cNvSpPr txBox="1">
              <a:spLocks noChangeArrowheads="1"/>
            </p:cNvSpPr>
            <p:nvPr/>
          </p:nvSpPr>
          <p:spPr bwMode="auto">
            <a:xfrm>
              <a:off x="1006" y="2705"/>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itchFamily="66" charset="0"/>
                </a:defRPr>
              </a:lvl1pPr>
              <a:lvl2pPr>
                <a:defRPr sz="2400">
                  <a:solidFill>
                    <a:schemeClr val="tx1"/>
                  </a:solidFill>
                  <a:latin typeface="Comic Sans MS" pitchFamily="66" charset="0"/>
                </a:defRPr>
              </a:lvl2pPr>
              <a:lvl3pPr>
                <a:defRPr sz="2000">
                  <a:solidFill>
                    <a:schemeClr val="tx1"/>
                  </a:solidFill>
                  <a:latin typeface="Comic Sans MS" pitchFamily="66"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A</a:t>
              </a:r>
            </a:p>
          </p:txBody>
        </p:sp>
        <p:sp>
          <p:nvSpPr>
            <p:cNvPr id="12" name="Text Box 29"/>
            <p:cNvSpPr txBox="1">
              <a:spLocks noChangeArrowheads="1"/>
            </p:cNvSpPr>
            <p:nvPr/>
          </p:nvSpPr>
          <p:spPr bwMode="auto">
            <a:xfrm>
              <a:off x="2564" y="2562"/>
              <a:ext cx="20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itchFamily="66" charset="0"/>
                </a:defRPr>
              </a:lvl1pPr>
              <a:lvl2pPr>
                <a:defRPr sz="2400">
                  <a:solidFill>
                    <a:schemeClr val="tx1"/>
                  </a:solidFill>
                  <a:latin typeface="Comic Sans MS" pitchFamily="66" charset="0"/>
                </a:defRPr>
              </a:lvl2pPr>
              <a:lvl3pPr>
                <a:defRPr sz="2000">
                  <a:solidFill>
                    <a:schemeClr val="tx1"/>
                  </a:solidFill>
                  <a:latin typeface="Comic Sans MS" pitchFamily="66"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B</a:t>
              </a:r>
            </a:p>
          </p:txBody>
        </p:sp>
        <p:sp>
          <p:nvSpPr>
            <p:cNvPr id="13" name="Text Box 30"/>
            <p:cNvSpPr txBox="1">
              <a:spLocks noChangeArrowheads="1"/>
            </p:cNvSpPr>
            <p:nvPr/>
          </p:nvSpPr>
          <p:spPr bwMode="auto">
            <a:xfrm>
              <a:off x="2014" y="2118"/>
              <a:ext cx="2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itchFamily="66" charset="0"/>
                </a:defRPr>
              </a:lvl1pPr>
              <a:lvl2pPr>
                <a:defRPr sz="2400">
                  <a:solidFill>
                    <a:schemeClr val="tx1"/>
                  </a:solidFill>
                  <a:latin typeface="Comic Sans MS" pitchFamily="66" charset="0"/>
                </a:defRPr>
              </a:lvl2pPr>
              <a:lvl3pPr>
                <a:defRPr sz="2000">
                  <a:solidFill>
                    <a:schemeClr val="tx1"/>
                  </a:solidFill>
                  <a:latin typeface="Comic Sans MS" pitchFamily="66"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C</a:t>
              </a:r>
            </a:p>
          </p:txBody>
        </p:sp>
      </p:grpSp>
      <p:sp>
        <p:nvSpPr>
          <p:cNvPr id="20" name="Rectangle 32"/>
          <p:cNvSpPr>
            <a:spLocks noChangeArrowheads="1"/>
          </p:cNvSpPr>
          <p:nvPr/>
        </p:nvSpPr>
        <p:spPr bwMode="auto">
          <a:xfrm>
            <a:off x="33023" y="2876907"/>
            <a:ext cx="4275135" cy="23537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p>
            <a:pPr marL="342900" marR="0" lvl="0" indent="-342900" algn="l" defTabSz="914400" rtl="0" eaLnBrk="0" fontAlgn="base" latinLnBrk="0" hangingPunct="0">
              <a:lnSpc>
                <a:spcPct val="90000"/>
              </a:lnSpc>
              <a:spcBef>
                <a:spcPct val="20000"/>
              </a:spcBef>
              <a:spcAft>
                <a:spcPct val="0"/>
              </a:spcAft>
              <a:buClr>
                <a:srgbClr val="333399"/>
              </a:buClr>
              <a:buSzPct val="85000"/>
              <a:buFont typeface="ZapfDingbats" pitchFamily="82" charset="2"/>
              <a:buNone/>
              <a:tabLst/>
              <a:defRPr/>
            </a:pPr>
            <a:r>
              <a:rPr kumimoji="0" lang="en-US" altLang="en-US" sz="2000" b="1" i="0" u="none" strike="noStrike" kern="1200" cap="none" spc="0" normalizeH="0" baseline="0" noProof="0">
                <a:ln>
                  <a:noFill/>
                </a:ln>
                <a:solidFill>
                  <a:srgbClr val="000000"/>
                </a:solidFill>
                <a:effectLst/>
                <a:uLnTx/>
                <a:uFillTx/>
                <a:latin typeface="Arial" charset="0"/>
                <a:ea typeface="+mn-ea"/>
                <a:cs typeface="+mn-cs"/>
              </a:rPr>
              <a:t>Case</a:t>
            </a:r>
            <a:r>
              <a:rPr kumimoji="0" lang="en-US" altLang="en-US" sz="2000" b="1" i="0" u="none" strike="noStrike" kern="1200" cap="none" spc="0" normalizeH="0" noProof="0">
                <a:ln>
                  <a:noFill/>
                </a:ln>
                <a:solidFill>
                  <a:srgbClr val="000000"/>
                </a:solidFill>
                <a:effectLst/>
                <a:uLnTx/>
                <a:uFillTx/>
                <a:latin typeface="Arial" charset="0"/>
                <a:ea typeface="+mn-ea"/>
                <a:cs typeface="+mn-cs"/>
              </a:rPr>
              <a:t> 1: C</a:t>
            </a:r>
            <a:r>
              <a:rPr kumimoji="0" lang="en-US" altLang="en-US" sz="2000" b="1" i="0" u="none" strike="noStrike" kern="1200" cap="none" spc="0" normalizeH="0" baseline="0" noProof="0">
                <a:ln>
                  <a:noFill/>
                </a:ln>
                <a:solidFill>
                  <a:srgbClr val="000000"/>
                </a:solidFill>
                <a:effectLst/>
                <a:uLnTx/>
                <a:uFillTx/>
                <a:latin typeface="Arial" charset="0"/>
                <a:ea typeface="+mn-ea"/>
                <a:cs typeface="+mn-cs"/>
              </a:rPr>
              <a:t>aused by barrier</a:t>
            </a:r>
          </a:p>
          <a:p>
            <a:pPr marL="342900" marR="0" lvl="0" indent="-342900" algn="l" defTabSz="914400" rtl="0" eaLnBrk="0" fontAlgn="base" latinLnBrk="0" hangingPunct="0">
              <a:lnSpc>
                <a:spcPct val="90000"/>
              </a:lnSpc>
              <a:spcBef>
                <a:spcPct val="20000"/>
              </a:spcBef>
              <a:spcAft>
                <a:spcPct val="0"/>
              </a:spcAft>
              <a:buClr>
                <a:srgbClr val="333399"/>
              </a:buClr>
              <a:buSzPct val="85000"/>
              <a:buFont typeface="ZapfDingbats" pitchFamily="82" charset="2"/>
              <a:buChar char="r"/>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B, A hear each other</a:t>
            </a:r>
          </a:p>
          <a:p>
            <a:pPr marL="342900" marR="0" lvl="0" indent="-342900" algn="l" defTabSz="914400" rtl="0" eaLnBrk="0" fontAlgn="base" latinLnBrk="0" hangingPunct="0">
              <a:lnSpc>
                <a:spcPct val="90000"/>
              </a:lnSpc>
              <a:spcBef>
                <a:spcPct val="20000"/>
              </a:spcBef>
              <a:spcAft>
                <a:spcPct val="0"/>
              </a:spcAft>
              <a:buClr>
                <a:srgbClr val="333399"/>
              </a:buClr>
              <a:buSzPct val="85000"/>
              <a:buFont typeface="ZapfDingbats" pitchFamily="82" charset="2"/>
              <a:buChar char="r"/>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B, C hear each other</a:t>
            </a:r>
          </a:p>
          <a:p>
            <a:pPr marL="342900" marR="0" lvl="0" indent="-342900" algn="l" defTabSz="914400" rtl="0" eaLnBrk="0" fontAlgn="base" latinLnBrk="0" hangingPunct="0">
              <a:lnSpc>
                <a:spcPct val="90000"/>
              </a:lnSpc>
              <a:spcBef>
                <a:spcPct val="20000"/>
              </a:spcBef>
              <a:spcAft>
                <a:spcPct val="0"/>
              </a:spcAft>
              <a:buClr>
                <a:srgbClr val="333399"/>
              </a:buClr>
              <a:buSzPct val="85000"/>
              <a:buFont typeface="ZapfDingbats" pitchFamily="82" charset="2"/>
              <a:buChar char="r"/>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A, C can not hear each other</a:t>
            </a:r>
          </a:p>
          <a:p>
            <a:pPr marL="800100" marR="0" lvl="1" indent="-342900" algn="l" defTabSz="914400" rtl="0" eaLnBrk="0" fontAlgn="base" latinLnBrk="0" hangingPunct="0">
              <a:lnSpc>
                <a:spcPct val="90000"/>
              </a:lnSpc>
              <a:spcBef>
                <a:spcPct val="20000"/>
              </a:spcBef>
              <a:spcAft>
                <a:spcPct val="0"/>
              </a:spcAft>
              <a:buClr>
                <a:srgbClr val="333399"/>
              </a:buClr>
              <a:buSzPct val="85000"/>
              <a:buFont typeface="Wingdings" pitchFamily="2" charset="2"/>
              <a:buChar char="Ø"/>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A, C unaware of their interference at B</a:t>
            </a:r>
          </a:p>
          <a:p>
            <a:pPr marL="800100" marR="0" lvl="1" indent="-342900" algn="l" defTabSz="914400" rtl="0" eaLnBrk="0" fontAlgn="base" latinLnBrk="0" hangingPunct="0">
              <a:lnSpc>
                <a:spcPct val="90000"/>
              </a:lnSpc>
              <a:spcBef>
                <a:spcPct val="20000"/>
              </a:spcBef>
              <a:spcAft>
                <a:spcPct val="0"/>
              </a:spcAft>
              <a:buClr>
                <a:srgbClr val="333399"/>
              </a:buClr>
              <a:buSzPct val="85000"/>
              <a:buFont typeface="Wingdings" pitchFamily="2" charset="2"/>
              <a:buChar char="Ø"/>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A is a hidden terminal to C, vice versa</a:t>
            </a:r>
          </a:p>
          <a:p>
            <a:pPr marL="342900" marR="0" lvl="0" indent="-342900" algn="l" defTabSz="914400" rtl="0" eaLnBrk="0" fontAlgn="base" latinLnBrk="0" hangingPunct="0">
              <a:lnSpc>
                <a:spcPct val="90000"/>
              </a:lnSpc>
              <a:spcBef>
                <a:spcPct val="20000"/>
              </a:spcBef>
              <a:spcAft>
                <a:spcPct val="0"/>
              </a:spcAft>
              <a:buClr>
                <a:srgbClr val="333399"/>
              </a:buClr>
              <a:buSzPct val="85000"/>
              <a:buFont typeface="ZapfDingbats" pitchFamily="82" charset="2"/>
              <a:buChar char="r"/>
              <a:tabLst/>
              <a:defRPr/>
            </a:pPr>
            <a:endParaRPr kumimoji="0" lang="en-US" altLang="en-US" sz="20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21" name="Group 72"/>
          <p:cNvGrpSpPr>
            <a:grpSpLocks/>
          </p:cNvGrpSpPr>
          <p:nvPr/>
        </p:nvGrpSpPr>
        <p:grpSpPr bwMode="auto">
          <a:xfrm>
            <a:off x="4800600" y="1292225"/>
            <a:ext cx="3625850" cy="2281238"/>
            <a:chOff x="3264" y="1698"/>
            <a:chExt cx="2284" cy="1437"/>
          </a:xfrm>
        </p:grpSpPr>
        <p:grpSp>
          <p:nvGrpSpPr>
            <p:cNvPr id="22" name="Group 54"/>
            <p:cNvGrpSpPr>
              <a:grpSpLocks/>
            </p:cNvGrpSpPr>
            <p:nvPr/>
          </p:nvGrpSpPr>
          <p:grpSpPr bwMode="auto">
            <a:xfrm>
              <a:off x="3264" y="1698"/>
              <a:ext cx="2150" cy="455"/>
              <a:chOff x="3256" y="1911"/>
              <a:chExt cx="2150" cy="455"/>
            </a:xfrm>
          </p:grpSpPr>
          <p:grpSp>
            <p:nvGrpSpPr>
              <p:cNvPr id="33" name="Group 39"/>
              <p:cNvGrpSpPr>
                <a:grpSpLocks/>
              </p:cNvGrpSpPr>
              <p:nvPr/>
            </p:nvGrpSpPr>
            <p:grpSpPr bwMode="auto">
              <a:xfrm>
                <a:off x="3303" y="1911"/>
                <a:ext cx="482" cy="439"/>
                <a:chOff x="2870" y="1518"/>
                <a:chExt cx="292" cy="320"/>
              </a:xfrm>
            </p:grpSpPr>
            <p:graphicFrame>
              <p:nvGraphicFramePr>
                <p:cNvPr id="43" name="Object 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3987" name="Clip" r:id="rId12" imgW="826829" imgH="840406" progId="MS_ClipArt_Gallery.2">
                        <p:embed/>
                      </p:oleObj>
                    </mc:Choice>
                    <mc:Fallback>
                      <p:oleObj name="Clip" r:id="rId12" imgW="826829" imgH="840406" progId="MS_ClipArt_Gallery.2">
                        <p:embed/>
                        <p:pic>
                          <p:nvPicPr>
                            <p:cNvPr id="43"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3988" name="Clip" r:id="rId13" imgW="1268295" imgH="1199426" progId="MS_ClipArt_Gallery.2">
                        <p:embed/>
                      </p:oleObj>
                    </mc:Choice>
                    <mc:Fallback>
                      <p:oleObj name="Clip" r:id="rId13" imgW="1268295" imgH="1199426" progId="MS_ClipArt_Gallery.2">
                        <p:embed/>
                        <p:pic>
                          <p:nvPicPr>
                            <p:cNvPr id="44" name="Object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 name="Group 42"/>
              <p:cNvGrpSpPr>
                <a:grpSpLocks/>
              </p:cNvGrpSpPr>
              <p:nvPr/>
            </p:nvGrpSpPr>
            <p:grpSpPr bwMode="auto">
              <a:xfrm>
                <a:off x="4037" y="1919"/>
                <a:ext cx="482" cy="439"/>
                <a:chOff x="2870" y="1518"/>
                <a:chExt cx="292" cy="320"/>
              </a:xfrm>
            </p:grpSpPr>
            <p:graphicFrame>
              <p:nvGraphicFramePr>
                <p:cNvPr id="41" name="Object 4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3989" name="Clip" r:id="rId14" imgW="826829" imgH="840406" progId="MS_ClipArt_Gallery.2">
                        <p:embed/>
                      </p:oleObj>
                    </mc:Choice>
                    <mc:Fallback>
                      <p:oleObj name="Clip" r:id="rId14" imgW="826829" imgH="840406" progId="MS_ClipArt_Gallery.2">
                        <p:embed/>
                        <p:pic>
                          <p:nvPicPr>
                            <p:cNvPr id="41" name="Object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4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3990" name="Clip" r:id="rId15" imgW="1268295" imgH="1199426" progId="MS_ClipArt_Gallery.2">
                        <p:embed/>
                      </p:oleObj>
                    </mc:Choice>
                    <mc:Fallback>
                      <p:oleObj name="Clip" r:id="rId15" imgW="1268295" imgH="1199426" progId="MS_ClipArt_Gallery.2">
                        <p:embed/>
                        <p:pic>
                          <p:nvPicPr>
                            <p:cNvPr id="42"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 name="Text Box 47"/>
              <p:cNvSpPr txBox="1">
                <a:spLocks noChangeArrowheads="1"/>
              </p:cNvSpPr>
              <p:nvPr/>
            </p:nvSpPr>
            <p:spPr bwMode="auto">
              <a:xfrm>
                <a:off x="3256" y="2029"/>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itchFamily="66" charset="0"/>
                  </a:defRPr>
                </a:lvl1pPr>
                <a:lvl2pPr>
                  <a:defRPr sz="2400">
                    <a:solidFill>
                      <a:schemeClr val="tx1"/>
                    </a:solidFill>
                    <a:latin typeface="Comic Sans MS" pitchFamily="66" charset="0"/>
                  </a:defRPr>
                </a:lvl2pPr>
                <a:lvl3pPr>
                  <a:defRPr sz="2000">
                    <a:solidFill>
                      <a:schemeClr val="tx1"/>
                    </a:solidFill>
                    <a:latin typeface="Comic Sans MS" pitchFamily="66"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Comic Sans MS" pitchFamily="66" charset="0"/>
                    <a:ea typeface="+mn-ea"/>
                    <a:cs typeface="+mn-cs"/>
                  </a:rPr>
                  <a:t>A</a:t>
                </a:r>
              </a:p>
            </p:txBody>
          </p:sp>
          <p:sp>
            <p:nvSpPr>
              <p:cNvPr id="36" name="Text Box 48"/>
              <p:cNvSpPr txBox="1">
                <a:spLocks noChangeArrowheads="1"/>
              </p:cNvSpPr>
              <p:nvPr/>
            </p:nvSpPr>
            <p:spPr bwMode="auto">
              <a:xfrm>
                <a:off x="4459" y="2027"/>
                <a:ext cx="20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itchFamily="66" charset="0"/>
                  </a:defRPr>
                </a:lvl1pPr>
                <a:lvl2pPr>
                  <a:defRPr sz="2400">
                    <a:solidFill>
                      <a:schemeClr val="tx1"/>
                    </a:solidFill>
                    <a:latin typeface="Comic Sans MS" pitchFamily="66" charset="0"/>
                  </a:defRPr>
                </a:lvl2pPr>
                <a:lvl3pPr>
                  <a:defRPr sz="2000">
                    <a:solidFill>
                      <a:schemeClr val="tx1"/>
                    </a:solidFill>
                    <a:latin typeface="Comic Sans MS" pitchFamily="66"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B</a:t>
                </a:r>
              </a:p>
            </p:txBody>
          </p:sp>
          <p:sp>
            <p:nvSpPr>
              <p:cNvPr id="37" name="Text Box 49"/>
              <p:cNvSpPr txBox="1">
                <a:spLocks noChangeArrowheads="1"/>
              </p:cNvSpPr>
              <p:nvPr/>
            </p:nvSpPr>
            <p:spPr bwMode="auto">
              <a:xfrm>
                <a:off x="5203" y="2054"/>
                <a:ext cx="2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itchFamily="66" charset="0"/>
                  </a:defRPr>
                </a:lvl1pPr>
                <a:lvl2pPr>
                  <a:defRPr sz="2400">
                    <a:solidFill>
                      <a:schemeClr val="tx1"/>
                    </a:solidFill>
                    <a:latin typeface="Comic Sans MS" pitchFamily="66" charset="0"/>
                  </a:defRPr>
                </a:lvl2pPr>
                <a:lvl3pPr>
                  <a:defRPr sz="2000">
                    <a:solidFill>
                      <a:schemeClr val="tx1"/>
                    </a:solidFill>
                    <a:latin typeface="Comic Sans MS" pitchFamily="66"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C</a:t>
                </a:r>
              </a:p>
            </p:txBody>
          </p:sp>
          <p:grpSp>
            <p:nvGrpSpPr>
              <p:cNvPr id="38" name="Group 51"/>
              <p:cNvGrpSpPr>
                <a:grpSpLocks/>
              </p:cNvGrpSpPr>
              <p:nvPr/>
            </p:nvGrpSpPr>
            <p:grpSpPr bwMode="auto">
              <a:xfrm>
                <a:off x="4726" y="1927"/>
                <a:ext cx="482" cy="439"/>
                <a:chOff x="2870" y="1518"/>
                <a:chExt cx="292" cy="320"/>
              </a:xfrm>
            </p:grpSpPr>
            <p:graphicFrame>
              <p:nvGraphicFramePr>
                <p:cNvPr id="39" name="Object 5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83991" name="Clip" r:id="rId16" imgW="826829" imgH="840406" progId="MS_ClipArt_Gallery.2">
                        <p:embed/>
                      </p:oleObj>
                    </mc:Choice>
                    <mc:Fallback>
                      <p:oleObj name="Clip" r:id="rId16" imgW="826829" imgH="840406" progId="MS_ClipArt_Gallery.2">
                        <p:embed/>
                        <p:pic>
                          <p:nvPicPr>
                            <p:cNvPr id="39"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5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83992" name="Clip" r:id="rId17" imgW="1268295" imgH="1199426" progId="MS_ClipArt_Gallery.2">
                        <p:embed/>
                      </p:oleObj>
                    </mc:Choice>
                    <mc:Fallback>
                      <p:oleObj name="Clip" r:id="rId17" imgW="1268295" imgH="1199426" progId="MS_ClipArt_Gallery.2">
                        <p:embed/>
                        <p:pic>
                          <p:nvPicPr>
                            <p:cNvPr id="40" name="Object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23" name="Text Box 55"/>
            <p:cNvSpPr txBox="1">
              <a:spLocks noChangeArrowheads="1"/>
            </p:cNvSpPr>
            <p:nvPr/>
          </p:nvSpPr>
          <p:spPr bwMode="auto">
            <a:xfrm>
              <a:off x="3310" y="2337"/>
              <a:ext cx="59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itchFamily="66" charset="0"/>
                </a:defRPr>
              </a:lvl1pPr>
              <a:lvl2pPr>
                <a:defRPr sz="2400">
                  <a:solidFill>
                    <a:schemeClr val="tx1"/>
                  </a:solidFill>
                  <a:latin typeface="Comic Sans MS" pitchFamily="66" charset="0"/>
                </a:defRPr>
              </a:lvl2pPr>
              <a:lvl3pPr>
                <a:defRPr sz="2000">
                  <a:solidFill>
                    <a:schemeClr val="tx1"/>
                  </a:solidFill>
                  <a:latin typeface="Comic Sans MS" pitchFamily="66"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Comic Sans MS" pitchFamily="66" charset="0"/>
                  <a:ea typeface="+mn-ea"/>
                  <a:cs typeface="+mn-cs"/>
                </a:rPr>
                <a:t>A’s signal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Comic Sans MS" pitchFamily="66" charset="0"/>
                  <a:ea typeface="+mn-ea"/>
                  <a:cs typeface="+mn-cs"/>
                </a:rPr>
                <a:t>strength</a:t>
              </a:r>
            </a:p>
          </p:txBody>
        </p:sp>
        <p:sp>
          <p:nvSpPr>
            <p:cNvPr id="24" name="Line 60"/>
            <p:cNvSpPr>
              <a:spLocks noChangeShapeType="1"/>
            </p:cNvSpPr>
            <p:nvPr/>
          </p:nvSpPr>
          <p:spPr bwMode="auto">
            <a:xfrm>
              <a:off x="3349" y="2985"/>
              <a:ext cx="2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5" name="Line 61"/>
            <p:cNvSpPr>
              <a:spLocks noChangeShapeType="1"/>
            </p:cNvSpPr>
            <p:nvPr/>
          </p:nvSpPr>
          <p:spPr bwMode="auto">
            <a:xfrm>
              <a:off x="3315" y="2242"/>
              <a:ext cx="0" cy="71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 name="Freeform 62"/>
            <p:cNvSpPr>
              <a:spLocks/>
            </p:cNvSpPr>
            <p:nvPr/>
          </p:nvSpPr>
          <p:spPr bwMode="auto">
            <a:xfrm>
              <a:off x="3367" y="2277"/>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 name="Text Box 63"/>
            <p:cNvSpPr txBox="1">
              <a:spLocks noChangeArrowheads="1"/>
            </p:cNvSpPr>
            <p:nvPr/>
          </p:nvSpPr>
          <p:spPr bwMode="auto">
            <a:xfrm>
              <a:off x="4158" y="2962"/>
              <a:ext cx="36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itchFamily="66" charset="0"/>
                </a:defRPr>
              </a:lvl1pPr>
              <a:lvl2pPr>
                <a:defRPr sz="2400">
                  <a:solidFill>
                    <a:schemeClr val="tx1"/>
                  </a:solidFill>
                  <a:latin typeface="Comic Sans MS" pitchFamily="66" charset="0"/>
                </a:defRPr>
              </a:lvl2pPr>
              <a:lvl3pPr>
                <a:defRPr sz="2000">
                  <a:solidFill>
                    <a:schemeClr val="tx1"/>
                  </a:solidFill>
                  <a:latin typeface="Comic Sans MS" pitchFamily="66"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omic Sans MS" pitchFamily="66" charset="0"/>
                  <a:ea typeface="+mn-ea"/>
                  <a:cs typeface="+mn-cs"/>
                </a:rPr>
                <a:t>space</a:t>
              </a:r>
            </a:p>
          </p:txBody>
        </p:sp>
        <p:sp>
          <p:nvSpPr>
            <p:cNvPr id="28" name="Freeform 65"/>
            <p:cNvSpPr>
              <a:spLocks/>
            </p:cNvSpPr>
            <p:nvPr/>
          </p:nvSpPr>
          <p:spPr bwMode="auto">
            <a:xfrm flipH="1">
              <a:off x="3427" y="2258"/>
              <a:ext cx="1887" cy="681"/>
            </a:xfrm>
            <a:custGeom>
              <a:avLst/>
              <a:gdLst>
                <a:gd name="T0" fmla="*/ 0 w 1887"/>
                <a:gd name="T1" fmla="*/ 0 h 681"/>
                <a:gd name="T2" fmla="*/ 966 w 1887"/>
                <a:gd name="T3" fmla="*/ 151 h 681"/>
                <a:gd name="T4" fmla="*/ 1373 w 1887"/>
                <a:gd name="T5" fmla="*/ 594 h 681"/>
                <a:gd name="T6" fmla="*/ 1887 w 1887"/>
                <a:gd name="T7" fmla="*/ 673 h 6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87" h="681">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 Box 66"/>
            <p:cNvSpPr txBox="1">
              <a:spLocks noChangeArrowheads="1"/>
            </p:cNvSpPr>
            <p:nvPr/>
          </p:nvSpPr>
          <p:spPr bwMode="auto">
            <a:xfrm>
              <a:off x="4965" y="2292"/>
              <a:ext cx="58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itchFamily="66" charset="0"/>
                </a:defRPr>
              </a:lvl1pPr>
              <a:lvl2pPr>
                <a:defRPr sz="2400">
                  <a:solidFill>
                    <a:schemeClr val="tx1"/>
                  </a:solidFill>
                  <a:latin typeface="Comic Sans MS" pitchFamily="66" charset="0"/>
                </a:defRPr>
              </a:lvl2pPr>
              <a:lvl3pPr>
                <a:defRPr sz="2000">
                  <a:solidFill>
                    <a:schemeClr val="tx1"/>
                  </a:solidFill>
                  <a:latin typeface="Comic Sans MS" pitchFamily="66"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a:defRPr sz="2000">
                  <a:solidFill>
                    <a:schemeClr val="tx1"/>
                  </a:solidFill>
                  <a:latin typeface="Times New Roman" pitchFamily="18" charset="0"/>
                </a:defRPr>
              </a:lvl6pPr>
              <a:lvl7pPr>
                <a:defRPr sz="2000">
                  <a:solidFill>
                    <a:schemeClr val="tx1"/>
                  </a:solidFill>
                  <a:latin typeface="Times New Roman" pitchFamily="18" charset="0"/>
                </a:defRPr>
              </a:lvl7pPr>
              <a:lvl8pPr>
                <a:defRPr sz="2000">
                  <a:solidFill>
                    <a:schemeClr val="tx1"/>
                  </a:solidFill>
                  <a:latin typeface="Times New Roman" pitchFamily="18" charset="0"/>
                </a:defRPr>
              </a:lvl8pPr>
              <a:lvl9pPr>
                <a:defRPr sz="20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333399"/>
                  </a:solidFill>
                  <a:effectLst/>
                  <a:uLnTx/>
                  <a:uFillTx/>
                  <a:latin typeface="Comic Sans MS" pitchFamily="66" charset="0"/>
                  <a:ea typeface="+mn-ea"/>
                  <a:cs typeface="+mn-cs"/>
                </a:rPr>
                <a:t>C’s signal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333399"/>
                  </a:solidFill>
                  <a:effectLst/>
                  <a:uLnTx/>
                  <a:uFillTx/>
                  <a:latin typeface="Comic Sans MS" pitchFamily="66" charset="0"/>
                  <a:ea typeface="+mn-ea"/>
                  <a:cs typeface="+mn-cs"/>
                </a:rPr>
                <a:t>strength</a:t>
              </a:r>
            </a:p>
          </p:txBody>
        </p:sp>
        <p:sp>
          <p:nvSpPr>
            <p:cNvPr id="30" name="Line 67"/>
            <p:cNvSpPr>
              <a:spLocks noChangeShapeType="1"/>
            </p:cNvSpPr>
            <p:nvPr/>
          </p:nvSpPr>
          <p:spPr bwMode="auto">
            <a:xfrm flipH="1">
              <a:off x="3554" y="2171"/>
              <a:ext cx="17" cy="796"/>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1" name="Line 68"/>
            <p:cNvSpPr>
              <a:spLocks noChangeShapeType="1"/>
            </p:cNvSpPr>
            <p:nvPr/>
          </p:nvSpPr>
          <p:spPr bwMode="auto">
            <a:xfrm>
              <a:off x="4323" y="2214"/>
              <a:ext cx="0" cy="761"/>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 name="Line 69"/>
            <p:cNvSpPr>
              <a:spLocks noChangeShapeType="1"/>
            </p:cNvSpPr>
            <p:nvPr/>
          </p:nvSpPr>
          <p:spPr bwMode="auto">
            <a:xfrm>
              <a:off x="5004" y="2204"/>
              <a:ext cx="0" cy="744"/>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45" name="Rectangle 70"/>
          <p:cNvSpPr>
            <a:spLocks noChangeArrowheads="1"/>
          </p:cNvSpPr>
          <p:nvPr/>
        </p:nvSpPr>
        <p:spPr bwMode="auto">
          <a:xfrm>
            <a:off x="4370050" y="3538745"/>
            <a:ext cx="4725591" cy="16918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lstStyle/>
          <a:p>
            <a:pPr marL="342900" lvl="0" indent="-342900" eaLnBrk="0" fontAlgn="base" hangingPunct="0">
              <a:lnSpc>
                <a:spcPct val="90000"/>
              </a:lnSpc>
              <a:spcBef>
                <a:spcPct val="20000"/>
              </a:spcBef>
              <a:spcAft>
                <a:spcPct val="0"/>
              </a:spcAft>
              <a:buClr>
                <a:srgbClr val="333399"/>
              </a:buClr>
              <a:buSzPct val="85000"/>
              <a:defRPr/>
            </a:pPr>
            <a:r>
              <a:rPr lang="en-US" altLang="en-US" sz="2000" b="1" kern="1200">
                <a:latin typeface="Arial" charset="0"/>
              </a:rPr>
              <a:t>Case 2: </a:t>
            </a:r>
            <a:r>
              <a:rPr kumimoji="0" lang="en-US" altLang="en-US" sz="2000" b="1" i="0" u="none" strike="noStrike" kern="1200" cap="none" spc="0" normalizeH="0" baseline="0" noProof="0">
                <a:ln>
                  <a:noFill/>
                </a:ln>
                <a:solidFill>
                  <a:srgbClr val="000000"/>
                </a:solidFill>
                <a:effectLst/>
                <a:uLnTx/>
                <a:uFillTx/>
                <a:latin typeface="Arial" charset="0"/>
                <a:ea typeface="+mn-ea"/>
                <a:cs typeface="+mn-cs"/>
              </a:rPr>
              <a:t>Caused by signal attenuation</a:t>
            </a:r>
          </a:p>
          <a:p>
            <a:pPr marL="342900" marR="0" lvl="0" indent="-342900" algn="l" defTabSz="914400" rtl="0" eaLnBrk="0" fontAlgn="base" latinLnBrk="0" hangingPunct="0">
              <a:lnSpc>
                <a:spcPct val="90000"/>
              </a:lnSpc>
              <a:spcBef>
                <a:spcPct val="20000"/>
              </a:spcBef>
              <a:spcAft>
                <a:spcPct val="0"/>
              </a:spcAft>
              <a:buClr>
                <a:srgbClr val="333399"/>
              </a:buClr>
              <a:buSzPct val="85000"/>
              <a:buFont typeface="ZapfDingbats" pitchFamily="82" charset="2"/>
              <a:buChar char="r"/>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B, A hear each other</a:t>
            </a:r>
          </a:p>
          <a:p>
            <a:pPr marL="342900" marR="0" lvl="0" indent="-342900" algn="l" defTabSz="914400" rtl="0" eaLnBrk="0" fontAlgn="base" latinLnBrk="0" hangingPunct="0">
              <a:lnSpc>
                <a:spcPct val="90000"/>
              </a:lnSpc>
              <a:spcBef>
                <a:spcPct val="20000"/>
              </a:spcBef>
              <a:spcAft>
                <a:spcPct val="0"/>
              </a:spcAft>
              <a:buClr>
                <a:srgbClr val="333399"/>
              </a:buClr>
              <a:buSzPct val="85000"/>
              <a:buFont typeface="ZapfDingbats" pitchFamily="82" charset="2"/>
              <a:buChar char="r"/>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B, C hear each other</a:t>
            </a:r>
          </a:p>
          <a:p>
            <a:pPr marL="342900" marR="0" lvl="0" indent="-342900" algn="l" defTabSz="914400" rtl="0" eaLnBrk="0" fontAlgn="base" latinLnBrk="0" hangingPunct="0">
              <a:lnSpc>
                <a:spcPct val="90000"/>
              </a:lnSpc>
              <a:spcBef>
                <a:spcPct val="20000"/>
              </a:spcBef>
              <a:spcAft>
                <a:spcPct val="0"/>
              </a:spcAft>
              <a:buClr>
                <a:srgbClr val="333399"/>
              </a:buClr>
              <a:buSzPct val="85000"/>
              <a:buFont typeface="ZapfDingbats" pitchFamily="82" charset="2"/>
              <a:buChar char="r"/>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A, C can not hear each other</a:t>
            </a:r>
          </a:p>
          <a:p>
            <a:pPr marL="800100" marR="0" lvl="1" indent="-342900" algn="l" defTabSz="914400" rtl="0" eaLnBrk="0" fontAlgn="base" latinLnBrk="0" hangingPunct="0">
              <a:lnSpc>
                <a:spcPct val="90000"/>
              </a:lnSpc>
              <a:spcBef>
                <a:spcPct val="20000"/>
              </a:spcBef>
              <a:spcAft>
                <a:spcPct val="0"/>
              </a:spcAft>
              <a:buClr>
                <a:srgbClr val="333399"/>
              </a:buClr>
              <a:buSzPct val="85000"/>
              <a:buFont typeface="Wingdings" pitchFamily="2" charset="2"/>
              <a:buChar char="Ø"/>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A, C unaware of their interference at B</a:t>
            </a:r>
          </a:p>
        </p:txBody>
      </p:sp>
      <p:sp>
        <p:nvSpPr>
          <p:cNvPr id="46" name="TextBox 45"/>
          <p:cNvSpPr txBox="1"/>
          <p:nvPr/>
        </p:nvSpPr>
        <p:spPr>
          <a:xfrm>
            <a:off x="-15106" y="5259210"/>
            <a:ext cx="6680034"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1" u="sng" strike="noStrike" kern="1200" cap="none" spc="0" normalizeH="0" baseline="0" noProof="0">
                <a:ln>
                  <a:noFill/>
                </a:ln>
                <a:solidFill>
                  <a:srgbClr val="FF0000"/>
                </a:solidFill>
                <a:effectLst/>
                <a:uLnTx/>
                <a:uFillTx/>
                <a:latin typeface="Arial" charset="0"/>
                <a:ea typeface="+mn-ea"/>
                <a:cs typeface="+mn-cs"/>
              </a:rPr>
              <a:t>Question:</a:t>
            </a:r>
            <a:r>
              <a:rPr kumimoji="0" lang="en-US" sz="2000" b="0" i="1" u="sng" strike="noStrike" kern="1200" cap="none" spc="0" normalizeH="0" baseline="0" noProof="0">
                <a:ln>
                  <a:noFill/>
                </a:ln>
                <a:solidFill>
                  <a:srgbClr val="000000"/>
                </a:solidFill>
                <a:effectLst/>
                <a:uLnTx/>
                <a:uFillTx/>
                <a:latin typeface="Arial" charset="0"/>
                <a:ea typeface="+mn-ea"/>
                <a:cs typeface="+mn-cs"/>
              </a:rPr>
              <a:t> Does Ethernet have hidden terminal problem?</a:t>
            </a:r>
          </a:p>
        </p:txBody>
      </p:sp>
      <p:sp>
        <p:nvSpPr>
          <p:cNvPr id="47" name="TextBox 46">
            <a:extLst>
              <a:ext uri="{FF2B5EF4-FFF2-40B4-BE49-F238E27FC236}">
                <a16:creationId xmlns:a16="http://schemas.microsoft.com/office/drawing/2014/main" id="{85545618-4560-4BBA-950A-6D024A24E25B}"/>
              </a:ext>
            </a:extLst>
          </p:cNvPr>
          <p:cNvSpPr txBox="1"/>
          <p:nvPr/>
        </p:nvSpPr>
        <p:spPr>
          <a:xfrm>
            <a:off x="-43369" y="5742158"/>
            <a:ext cx="6776214" cy="369332"/>
          </a:xfrm>
          <a:prstGeom prst="rect">
            <a:avLst/>
          </a:prstGeom>
          <a:noFill/>
        </p:spPr>
        <p:txBody>
          <a:bodyPr wrap="none" rtlCol="0">
            <a:spAutoFit/>
          </a:bodyPr>
          <a:lstStyle/>
          <a:p>
            <a:r>
              <a:rPr lang="en-US" sz="1800" b="1">
                <a:solidFill>
                  <a:srgbClr val="FF0000"/>
                </a:solidFill>
              </a:rPr>
              <a:t>Answer: No. </a:t>
            </a:r>
            <a:r>
              <a:rPr lang="en-US" sz="1800">
                <a:solidFill>
                  <a:schemeClr val="tx1"/>
                </a:solidFill>
              </a:rPr>
              <a:t>Ethernet does not have Case 1 and Case 2 above.</a:t>
            </a:r>
          </a:p>
        </p:txBody>
      </p:sp>
      <p:sp>
        <p:nvSpPr>
          <p:cNvPr id="50" name="TextBox 49">
            <a:extLst>
              <a:ext uri="{FF2B5EF4-FFF2-40B4-BE49-F238E27FC236}">
                <a16:creationId xmlns:a16="http://schemas.microsoft.com/office/drawing/2014/main" id="{90A3025A-B7D9-4B43-B989-2021CB379FDB}"/>
              </a:ext>
            </a:extLst>
          </p:cNvPr>
          <p:cNvSpPr txBox="1"/>
          <p:nvPr/>
        </p:nvSpPr>
        <p:spPr>
          <a:xfrm>
            <a:off x="3937484" y="6457096"/>
            <a:ext cx="2821606" cy="307777"/>
          </a:xfrm>
          <a:prstGeom prst="rect">
            <a:avLst/>
          </a:prstGeom>
          <a:noFill/>
        </p:spPr>
        <p:txBody>
          <a:bodyPr wrap="none" rtlCol="0">
            <a:spAutoFit/>
          </a:bodyPr>
          <a:lstStyle/>
          <a:p>
            <a:r>
              <a:rPr lang="en-US">
                <a:solidFill>
                  <a:srgbClr val="FF0000"/>
                </a:solidFill>
                <a:highlight>
                  <a:srgbClr val="FFFF00"/>
                </a:highlight>
              </a:rPr>
              <a:t>Engagement and critical thinking!</a:t>
            </a:r>
          </a:p>
        </p:txBody>
      </p:sp>
      <p:sp>
        <p:nvSpPr>
          <p:cNvPr id="51" name="TextBox 50">
            <a:extLst>
              <a:ext uri="{FF2B5EF4-FFF2-40B4-BE49-F238E27FC236}">
                <a16:creationId xmlns:a16="http://schemas.microsoft.com/office/drawing/2014/main" id="{F19C2B42-E9D1-0746-979D-BD56A21EF00C}"/>
              </a:ext>
            </a:extLst>
          </p:cNvPr>
          <p:cNvSpPr txBox="1"/>
          <p:nvPr/>
        </p:nvSpPr>
        <p:spPr>
          <a:xfrm>
            <a:off x="7645834" y="748241"/>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extLst>
      <p:ext uri="{BB962C8B-B14F-4D97-AF65-F5344CB8AC3E}">
        <p14:creationId xmlns:p14="http://schemas.microsoft.com/office/powerpoint/2010/main" val="24205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5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25"/>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Collision Avoidance</a:t>
            </a:r>
            <a:endParaRPr/>
          </a:p>
        </p:txBody>
      </p:sp>
      <p:sp>
        <p:nvSpPr>
          <p:cNvPr id="1271" name="Google Shape;1271;p25"/>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F0000"/>
              </a:buClr>
              <a:buSzPts val="2800"/>
              <a:buFont typeface="Arial"/>
              <a:buNone/>
            </a:pPr>
            <a:r>
              <a:rPr lang="en-US" i="1">
                <a:solidFill>
                  <a:srgbClr val="FF0000"/>
                </a:solidFill>
              </a:rPr>
              <a:t>idea:</a:t>
            </a:r>
            <a:r>
              <a:rPr lang="en-US">
                <a:solidFill>
                  <a:srgbClr val="000000"/>
                </a:solidFill>
              </a:rPr>
              <a:t> </a:t>
            </a:r>
            <a:r>
              <a:rPr lang="en-US" sz="2000">
                <a:solidFill>
                  <a:srgbClr val="000000"/>
                </a:solidFill>
              </a:rPr>
              <a:t>Sender to “reserve” channel for a long data frame</a:t>
            </a:r>
            <a:endParaRPr/>
          </a:p>
          <a:p>
            <a:pPr marL="342900" lvl="0" indent="-342900" algn="l" rtl="0">
              <a:spcBef>
                <a:spcPts val="400"/>
              </a:spcBef>
              <a:spcAft>
                <a:spcPts val="0"/>
              </a:spcAft>
              <a:buClr>
                <a:srgbClr val="000000"/>
              </a:buClr>
              <a:buSzPts val="2000"/>
              <a:buFont typeface="Arial"/>
              <a:buChar char="•"/>
            </a:pPr>
            <a:r>
              <a:rPr lang="en-US" sz="2000">
                <a:solidFill>
                  <a:srgbClr val="000000"/>
                </a:solidFill>
              </a:rPr>
              <a:t>Sender first transmits a </a:t>
            </a:r>
            <a:r>
              <a:rPr lang="en-US" sz="2000" i="1">
                <a:solidFill>
                  <a:srgbClr val="000000"/>
                </a:solidFill>
              </a:rPr>
              <a:t>small</a:t>
            </a:r>
            <a:r>
              <a:rPr lang="en-US" sz="2000">
                <a:solidFill>
                  <a:srgbClr val="000000"/>
                </a:solidFill>
              </a:rPr>
              <a:t> </a:t>
            </a:r>
            <a:r>
              <a:rPr lang="en-US" sz="2000">
                <a:solidFill>
                  <a:srgbClr val="FF0000"/>
                </a:solidFill>
              </a:rPr>
              <a:t>request-to-send</a:t>
            </a:r>
            <a:r>
              <a:rPr lang="en-US" sz="2000">
                <a:solidFill>
                  <a:srgbClr val="000000"/>
                </a:solidFill>
              </a:rPr>
              <a:t> (RTS) packet to receiver using CSMA</a:t>
            </a:r>
            <a:endParaRPr/>
          </a:p>
          <a:p>
            <a:pPr marL="742950" lvl="1" indent="-285750" algn="l" rtl="0">
              <a:spcBef>
                <a:spcPts val="400"/>
              </a:spcBef>
              <a:spcAft>
                <a:spcPts val="0"/>
              </a:spcAft>
              <a:buClr>
                <a:srgbClr val="000000"/>
              </a:buClr>
              <a:buSzPts val="2000"/>
              <a:buFont typeface="Arial"/>
              <a:buChar char="–"/>
            </a:pPr>
            <a:r>
              <a:rPr lang="en-US" sz="2000">
                <a:solidFill>
                  <a:srgbClr val="000000"/>
                </a:solidFill>
              </a:rPr>
              <a:t>RTSs may still collide with each other, or an RTS may collide with an ongoing data frame</a:t>
            </a:r>
            <a:endParaRPr/>
          </a:p>
          <a:p>
            <a:pPr marL="742950" lvl="1" indent="-285750" algn="l" rtl="0">
              <a:spcBef>
                <a:spcPts val="400"/>
              </a:spcBef>
              <a:spcAft>
                <a:spcPts val="0"/>
              </a:spcAft>
              <a:buClr>
                <a:srgbClr val="000000"/>
              </a:buClr>
              <a:buSzPts val="2000"/>
              <a:buFont typeface="Arial"/>
              <a:buChar char="–"/>
            </a:pPr>
            <a:r>
              <a:rPr lang="en-US" sz="2000">
                <a:solidFill>
                  <a:srgbClr val="000000"/>
                </a:solidFill>
              </a:rPr>
              <a:t>but they’re short</a:t>
            </a:r>
            <a:endParaRPr/>
          </a:p>
          <a:p>
            <a:pPr marL="342900" lvl="0" indent="-342900" algn="l" rtl="0">
              <a:spcBef>
                <a:spcPts val="400"/>
              </a:spcBef>
              <a:spcAft>
                <a:spcPts val="0"/>
              </a:spcAft>
              <a:buClr>
                <a:srgbClr val="000000"/>
              </a:buClr>
              <a:buSzPts val="2000"/>
              <a:buFont typeface="Arial"/>
              <a:buChar char="•"/>
            </a:pPr>
            <a:r>
              <a:rPr lang="en-US" sz="2000">
                <a:solidFill>
                  <a:srgbClr val="000000"/>
                </a:solidFill>
              </a:rPr>
              <a:t>Receiver broadcasts </a:t>
            </a:r>
            <a:r>
              <a:rPr lang="en-US" sz="2000">
                <a:solidFill>
                  <a:srgbClr val="FF0000"/>
                </a:solidFill>
              </a:rPr>
              <a:t>clear-to-send</a:t>
            </a:r>
            <a:r>
              <a:rPr lang="en-US" sz="2000">
                <a:solidFill>
                  <a:srgbClr val="000000"/>
                </a:solidFill>
              </a:rPr>
              <a:t> (CTS) in response to RTS</a:t>
            </a:r>
            <a:endParaRPr/>
          </a:p>
          <a:p>
            <a:pPr marL="342900" lvl="0" indent="-342900" algn="l" rtl="0">
              <a:spcBef>
                <a:spcPts val="400"/>
              </a:spcBef>
              <a:spcAft>
                <a:spcPts val="0"/>
              </a:spcAft>
              <a:buClr>
                <a:srgbClr val="000000"/>
              </a:buClr>
              <a:buSzPts val="2000"/>
              <a:buFont typeface="Arial"/>
              <a:buChar char="•"/>
            </a:pPr>
            <a:r>
              <a:rPr lang="en-US" sz="2000">
                <a:solidFill>
                  <a:srgbClr val="000000"/>
                </a:solidFill>
              </a:rPr>
              <a:t>CTS heard by all nodes</a:t>
            </a:r>
            <a:endParaRPr/>
          </a:p>
          <a:p>
            <a:pPr marL="742950" lvl="1" indent="-285750" algn="l" rtl="0">
              <a:spcBef>
                <a:spcPts val="400"/>
              </a:spcBef>
              <a:spcAft>
                <a:spcPts val="0"/>
              </a:spcAft>
              <a:buClr>
                <a:srgbClr val="000000"/>
              </a:buClr>
              <a:buSzPts val="2000"/>
              <a:buFont typeface="Arial"/>
              <a:buChar char="–"/>
            </a:pPr>
            <a:r>
              <a:rPr lang="en-US" sz="2000">
                <a:solidFill>
                  <a:srgbClr val="000000"/>
                </a:solidFill>
              </a:rPr>
              <a:t>Sender transmits data frame</a:t>
            </a:r>
            <a:endParaRPr/>
          </a:p>
          <a:p>
            <a:pPr marL="742950" lvl="1" indent="-285750" algn="l" rtl="0">
              <a:spcBef>
                <a:spcPts val="400"/>
              </a:spcBef>
              <a:spcAft>
                <a:spcPts val="0"/>
              </a:spcAft>
              <a:buClr>
                <a:srgbClr val="000000"/>
              </a:buClr>
              <a:buSzPts val="2000"/>
              <a:buFont typeface="Arial"/>
              <a:buChar char="–"/>
            </a:pPr>
            <a:r>
              <a:rPr lang="en-US" sz="2000">
                <a:solidFill>
                  <a:srgbClr val="000000"/>
                </a:solidFill>
              </a:rPr>
              <a:t>Other stations defer transmissions </a:t>
            </a:r>
            <a:endParaRPr/>
          </a:p>
          <a:p>
            <a:pPr marL="0" lvl="0" indent="0" algn="l" rtl="0">
              <a:spcBef>
                <a:spcPts val="560"/>
              </a:spcBef>
              <a:spcAft>
                <a:spcPts val="0"/>
              </a:spcAft>
              <a:buClr>
                <a:schemeClr val="dk1"/>
              </a:buClr>
              <a:buSzPts val="2800"/>
              <a:buFont typeface="Arial"/>
              <a:buNone/>
            </a:pPr>
            <a:endParaRPr/>
          </a:p>
        </p:txBody>
      </p:sp>
      <p:sp>
        <p:nvSpPr>
          <p:cNvPr id="1272" name="Google Shape;1272;p25"/>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28</a:t>
            </a:fld>
            <a:endParaRPr/>
          </a:p>
        </p:txBody>
      </p:sp>
      <p:sp>
        <p:nvSpPr>
          <p:cNvPr id="1273" name="Google Shape;1273;p25"/>
          <p:cNvSpPr txBox="1"/>
          <p:nvPr/>
        </p:nvSpPr>
        <p:spPr>
          <a:xfrm>
            <a:off x="1621369" y="5030788"/>
            <a:ext cx="595047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Avoid data frame collisions completely </a:t>
            </a:r>
            <a:endParaRPr/>
          </a:p>
          <a:p>
            <a:pPr marL="0" marR="0" lvl="0" indent="0" algn="ctr" rtl="0">
              <a:spcBef>
                <a:spcPts val="0"/>
              </a:spcBef>
              <a:spcAft>
                <a:spcPts val="0"/>
              </a:spcAft>
              <a:buNone/>
            </a:pPr>
            <a:r>
              <a:rPr lang="en-US" sz="2400" b="1">
                <a:solidFill>
                  <a:schemeClr val="dk1"/>
                </a:solidFill>
                <a:latin typeface="Arial"/>
                <a:ea typeface="Arial"/>
                <a:cs typeface="Arial"/>
                <a:sym typeface="Arial"/>
              </a:rPr>
              <a:t>using small reservation packets!</a:t>
            </a:r>
            <a:endParaRPr/>
          </a:p>
        </p:txBody>
      </p:sp>
      <p:sp>
        <p:nvSpPr>
          <p:cNvPr id="1274" name="Google Shape;1274;p25"/>
          <p:cNvSpPr/>
          <p:nvPr/>
        </p:nvSpPr>
        <p:spPr>
          <a:xfrm>
            <a:off x="1660525" y="5013325"/>
            <a:ext cx="5853113" cy="914400"/>
          </a:xfrm>
          <a:prstGeom prst="rect">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 name="TextBox 6">
            <a:extLst>
              <a:ext uri="{FF2B5EF4-FFF2-40B4-BE49-F238E27FC236}">
                <a16:creationId xmlns:a16="http://schemas.microsoft.com/office/drawing/2014/main" id="{18F03FB0-7170-2D43-865D-D7B34405A45E}"/>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26"/>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RTS-CTS-DATA-ACK</a:t>
            </a:r>
            <a:endParaRPr/>
          </a:p>
        </p:txBody>
      </p:sp>
      <p:sp>
        <p:nvSpPr>
          <p:cNvPr id="1281" name="Google Shape;1281;p26"/>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29</a:t>
            </a:fld>
            <a:endParaRPr/>
          </a:p>
        </p:txBody>
      </p:sp>
      <p:pic>
        <p:nvPicPr>
          <p:cNvPr id="1282" name="Google Shape;1282;p26" descr="img_middle/img023.gif"/>
          <p:cNvPicPr preferRelativeResize="0"/>
          <p:nvPr/>
        </p:nvPicPr>
        <p:blipFill rotWithShape="1">
          <a:blip r:embed="rId3">
            <a:alphaModFix/>
          </a:blip>
          <a:srcRect b="22223"/>
          <a:stretch/>
        </p:blipFill>
        <p:spPr>
          <a:xfrm>
            <a:off x="723900" y="1211317"/>
            <a:ext cx="7696200" cy="3634317"/>
          </a:xfrm>
          <a:prstGeom prst="rect">
            <a:avLst/>
          </a:prstGeom>
          <a:noFill/>
          <a:ln>
            <a:noFill/>
          </a:ln>
        </p:spPr>
      </p:pic>
      <p:sp>
        <p:nvSpPr>
          <p:cNvPr id="1283" name="Google Shape;1283;p26"/>
          <p:cNvSpPr/>
          <p:nvPr/>
        </p:nvSpPr>
        <p:spPr>
          <a:xfrm>
            <a:off x="914400" y="5029200"/>
            <a:ext cx="4191000" cy="1164365"/>
          </a:xfrm>
          <a:prstGeom prst="rect">
            <a:avLst/>
          </a:prstGeom>
          <a:noFill/>
          <a:ln>
            <a:noFill/>
          </a:ln>
        </p:spPr>
        <p:txBody>
          <a:bodyPr spcFirstLastPara="1" wrap="square" lIns="91425" tIns="88850" rIns="91425" bIns="8885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DIFS:  Distributed IFS (Inter-frame Space)</a:t>
            </a:r>
            <a:endParaRPr/>
          </a:p>
          <a:p>
            <a:pPr marL="0" marR="0" lvl="0" indent="0" algn="l" rtl="0">
              <a:spcBef>
                <a:spcPts val="0"/>
              </a:spcBef>
              <a:spcAft>
                <a:spcPts val="0"/>
              </a:spcAft>
              <a:buNone/>
            </a:pPr>
            <a:r>
              <a:rPr lang="en-US" sz="1600" b="1">
                <a:solidFill>
                  <a:schemeClr val="dk1"/>
                </a:solidFill>
                <a:latin typeface="Arial"/>
                <a:ea typeface="Arial"/>
                <a:cs typeface="Arial"/>
                <a:sym typeface="Arial"/>
              </a:rPr>
              <a:t>           </a:t>
            </a:r>
            <a:r>
              <a:rPr lang="en-US" sz="1600" b="1">
                <a:solidFill>
                  <a:srgbClr val="FF0000"/>
                </a:solidFill>
                <a:latin typeface="Arial"/>
                <a:ea typeface="Arial"/>
                <a:cs typeface="Arial"/>
                <a:sym typeface="Arial"/>
              </a:rPr>
              <a:t>for carrier sense</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RTS:   Request-To-Send</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SIFS:  Short IFS</a:t>
            </a:r>
            <a:endParaRPr/>
          </a:p>
        </p:txBody>
      </p:sp>
      <p:sp>
        <p:nvSpPr>
          <p:cNvPr id="1284" name="Google Shape;1284;p26"/>
          <p:cNvSpPr/>
          <p:nvPr/>
        </p:nvSpPr>
        <p:spPr>
          <a:xfrm>
            <a:off x="5105400" y="5126765"/>
            <a:ext cx="3581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CTS:   Clear-To-Send</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ACK:   Acknowledgement</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NAV:   Network  Allocation  Vector</a:t>
            </a:r>
            <a:endParaRPr/>
          </a:p>
        </p:txBody>
      </p:sp>
      <p:sp>
        <p:nvSpPr>
          <p:cNvPr id="7" name="TextBox 6">
            <a:extLst>
              <a:ext uri="{FF2B5EF4-FFF2-40B4-BE49-F238E27FC236}">
                <a16:creationId xmlns:a16="http://schemas.microsoft.com/office/drawing/2014/main" id="{970BED7E-11ED-6C4D-A587-AD9FE9D6BA7D}"/>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What is the problem with the guy?</a:t>
            </a:r>
            <a:endParaRPr/>
          </a:p>
        </p:txBody>
      </p:sp>
      <p:sp>
        <p:nvSpPr>
          <p:cNvPr id="86" name="Google Shape;86;p2"/>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pic>
        <p:nvPicPr>
          <p:cNvPr id="87" name="Google Shape;87;p2"/>
          <p:cNvPicPr preferRelativeResize="0"/>
          <p:nvPr/>
        </p:nvPicPr>
        <p:blipFill rotWithShape="1">
          <a:blip r:embed="rId3">
            <a:alphaModFix/>
          </a:blip>
          <a:srcRect/>
          <a:stretch/>
        </p:blipFill>
        <p:spPr>
          <a:xfrm>
            <a:off x="304800" y="1502979"/>
            <a:ext cx="5034819" cy="4267200"/>
          </a:xfrm>
          <a:prstGeom prst="rect">
            <a:avLst/>
          </a:prstGeom>
          <a:noFill/>
          <a:ln>
            <a:noFill/>
          </a:ln>
        </p:spPr>
      </p:pic>
      <p:pic>
        <p:nvPicPr>
          <p:cNvPr id="88" name="Google Shape;88;p2"/>
          <p:cNvPicPr preferRelativeResize="0"/>
          <p:nvPr/>
        </p:nvPicPr>
        <p:blipFill rotWithShape="1">
          <a:blip r:embed="rId4">
            <a:alphaModFix/>
          </a:blip>
          <a:srcRect/>
          <a:stretch/>
        </p:blipFill>
        <p:spPr>
          <a:xfrm>
            <a:off x="5623034" y="2112579"/>
            <a:ext cx="3048000" cy="304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27"/>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Handshaking in Hidden Terminal Problem</a:t>
            </a:r>
            <a:endParaRPr/>
          </a:p>
        </p:txBody>
      </p:sp>
      <p:sp>
        <p:nvSpPr>
          <p:cNvPr id="1291" name="Google Shape;1291;p27"/>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30</a:t>
            </a:fld>
            <a:endParaRPr/>
          </a:p>
        </p:txBody>
      </p:sp>
      <p:sp>
        <p:nvSpPr>
          <p:cNvPr id="1292" name="Google Shape;1292;p27"/>
          <p:cNvSpPr txBox="1"/>
          <p:nvPr/>
        </p:nvSpPr>
        <p:spPr>
          <a:xfrm>
            <a:off x="4624388" y="1511300"/>
            <a:ext cx="4699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AP</a:t>
            </a:r>
            <a:endParaRPr/>
          </a:p>
        </p:txBody>
      </p:sp>
      <p:grpSp>
        <p:nvGrpSpPr>
          <p:cNvPr id="1293" name="Google Shape;1293;p27"/>
          <p:cNvGrpSpPr/>
          <p:nvPr/>
        </p:nvGrpSpPr>
        <p:grpSpPr>
          <a:xfrm>
            <a:off x="4202113" y="1227138"/>
            <a:ext cx="782637" cy="570851"/>
            <a:chOff x="1160" y="2192"/>
            <a:chExt cx="589" cy="440"/>
          </a:xfrm>
        </p:grpSpPr>
        <p:pic>
          <p:nvPicPr>
            <p:cNvPr id="1294" name="Google Shape;1294;p27" descr="31u_bnrz[1]"/>
            <p:cNvPicPr preferRelativeResize="0"/>
            <p:nvPr/>
          </p:nvPicPr>
          <p:blipFill rotWithShape="1">
            <a:blip r:embed="rId4">
              <a:alphaModFix/>
            </a:blip>
            <a:srcRect/>
            <a:stretch/>
          </p:blipFill>
          <p:spPr>
            <a:xfrm rot="-5400000">
              <a:off x="1349" y="2458"/>
              <a:ext cx="212" cy="135"/>
            </a:xfrm>
            <a:prstGeom prst="rect">
              <a:avLst/>
            </a:prstGeom>
            <a:noFill/>
            <a:ln>
              <a:noFill/>
            </a:ln>
          </p:spPr>
        </p:pic>
        <p:sp>
          <p:nvSpPr>
            <p:cNvPr id="1295" name="Google Shape;1295;p27"/>
            <p:cNvSpPr/>
            <p:nvPr/>
          </p:nvSpPr>
          <p:spPr>
            <a:xfrm>
              <a:off x="1160" y="2192"/>
              <a:ext cx="589" cy="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6" name="Google Shape;1296;p27"/>
            <p:cNvSpPr/>
            <p:nvPr/>
          </p:nvSpPr>
          <p:spPr>
            <a:xfrm>
              <a:off x="1283" y="2231"/>
              <a:ext cx="83" cy="102"/>
            </a:xfrm>
            <a:custGeom>
              <a:avLst/>
              <a:gdLst/>
              <a:ahLst/>
              <a:cxnLst/>
              <a:rect l="l" t="t" r="r" b="b"/>
              <a:pathLst>
                <a:path w="247" h="203" extrusionOk="0">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7" name="Google Shape;1297;p27"/>
            <p:cNvSpPr/>
            <p:nvPr/>
          </p:nvSpPr>
          <p:spPr>
            <a:xfrm>
              <a:off x="1424" y="2230"/>
              <a:ext cx="52" cy="79"/>
            </a:xfrm>
            <a:custGeom>
              <a:avLst/>
              <a:gdLst/>
              <a:ahLst/>
              <a:cxnLst/>
              <a:rect l="l" t="t" r="r" b="b"/>
              <a:pathLst>
                <a:path w="158" h="158" extrusionOk="0">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8" name="Google Shape;1298;p27"/>
            <p:cNvSpPr/>
            <p:nvPr/>
          </p:nvSpPr>
          <p:spPr>
            <a:xfrm>
              <a:off x="1232" y="2211"/>
              <a:ext cx="133" cy="166"/>
            </a:xfrm>
            <a:custGeom>
              <a:avLst/>
              <a:gdLst/>
              <a:ahLst/>
              <a:cxnLst/>
              <a:rect l="l" t="t" r="r" b="b"/>
              <a:pathLst>
                <a:path w="399" h="331" extrusionOk="0">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9" name="Google Shape;1299;p27"/>
            <p:cNvSpPr/>
            <p:nvPr/>
          </p:nvSpPr>
          <p:spPr>
            <a:xfrm>
              <a:off x="1419" y="2206"/>
              <a:ext cx="116" cy="110"/>
            </a:xfrm>
            <a:custGeom>
              <a:avLst/>
              <a:gdLst/>
              <a:ahLst/>
              <a:cxnLst/>
              <a:rect l="l" t="t" r="r" b="b"/>
              <a:pathLst>
                <a:path w="350" h="221" extrusionOk="0">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0" name="Google Shape;1300;p27"/>
            <p:cNvSpPr/>
            <p:nvPr/>
          </p:nvSpPr>
          <p:spPr>
            <a:xfrm>
              <a:off x="1181" y="2256"/>
              <a:ext cx="48" cy="105"/>
            </a:xfrm>
            <a:custGeom>
              <a:avLst/>
              <a:gdLst/>
              <a:ahLst/>
              <a:cxnLst/>
              <a:rect l="l" t="t" r="r" b="b"/>
              <a:pathLst>
                <a:path w="142" h="208" extrusionOk="0">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1" name="Google Shape;1301;p27"/>
            <p:cNvSpPr/>
            <p:nvPr/>
          </p:nvSpPr>
          <p:spPr>
            <a:xfrm>
              <a:off x="1515" y="2198"/>
              <a:ext cx="101" cy="136"/>
            </a:xfrm>
            <a:custGeom>
              <a:avLst/>
              <a:gdLst/>
              <a:ahLst/>
              <a:cxnLst/>
              <a:rect l="l" t="t" r="r" b="b"/>
              <a:pathLst>
                <a:path w="304" h="272" extrusionOk="0">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2" name="Google Shape;1302;p27"/>
            <p:cNvSpPr/>
            <p:nvPr/>
          </p:nvSpPr>
          <p:spPr>
            <a:xfrm>
              <a:off x="1403" y="2357"/>
              <a:ext cx="34" cy="82"/>
            </a:xfrm>
            <a:custGeom>
              <a:avLst/>
              <a:gdLst/>
              <a:ahLst/>
              <a:cxnLst/>
              <a:rect l="l" t="t" r="r" b="b"/>
              <a:pathLst>
                <a:path w="103" h="164" extrusionOk="0">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3" name="Google Shape;1303;p27"/>
            <p:cNvSpPr/>
            <p:nvPr/>
          </p:nvSpPr>
          <p:spPr>
            <a:xfrm>
              <a:off x="1388" y="2313"/>
              <a:ext cx="18" cy="42"/>
            </a:xfrm>
            <a:custGeom>
              <a:avLst/>
              <a:gdLst/>
              <a:ahLst/>
              <a:cxnLst/>
              <a:rect l="l" t="t" r="r" b="b"/>
              <a:pathLst>
                <a:path w="54" h="82" extrusionOk="0">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4" name="Google Shape;1304;p27"/>
            <p:cNvSpPr/>
            <p:nvPr/>
          </p:nvSpPr>
          <p:spPr>
            <a:xfrm>
              <a:off x="1373" y="2283"/>
              <a:ext cx="16" cy="24"/>
            </a:xfrm>
            <a:custGeom>
              <a:avLst/>
              <a:gdLst/>
              <a:ahLst/>
              <a:cxnLst/>
              <a:rect l="l" t="t" r="r" b="b"/>
              <a:pathLst>
                <a:path w="46" h="47" extrusionOk="0">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5" name="Google Shape;1305;p27"/>
            <p:cNvSpPr/>
            <p:nvPr/>
          </p:nvSpPr>
          <p:spPr>
            <a:xfrm>
              <a:off x="1360" y="2263"/>
              <a:ext cx="21" cy="16"/>
            </a:xfrm>
            <a:custGeom>
              <a:avLst/>
              <a:gdLst/>
              <a:ahLst/>
              <a:cxnLst/>
              <a:rect l="l" t="t" r="r" b="b"/>
              <a:pathLst>
                <a:path w="63" h="31" extrusionOk="0">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6" name="Google Shape;1306;p27"/>
            <p:cNvSpPr/>
            <p:nvPr/>
          </p:nvSpPr>
          <p:spPr>
            <a:xfrm>
              <a:off x="1261" y="2237"/>
              <a:ext cx="81" cy="103"/>
            </a:xfrm>
            <a:custGeom>
              <a:avLst/>
              <a:gdLst/>
              <a:ahLst/>
              <a:cxnLst/>
              <a:rect l="l" t="t" r="r" b="b"/>
              <a:pathLst>
                <a:path w="245" h="206" extrusionOk="0">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7" name="Google Shape;1307;p27"/>
            <p:cNvSpPr/>
            <p:nvPr/>
          </p:nvSpPr>
          <p:spPr>
            <a:xfrm>
              <a:off x="1401" y="2236"/>
              <a:ext cx="53" cy="80"/>
            </a:xfrm>
            <a:custGeom>
              <a:avLst/>
              <a:gdLst/>
              <a:ahLst/>
              <a:cxnLst/>
              <a:rect l="l" t="t" r="r" b="b"/>
              <a:pathLst>
                <a:path w="159" h="160" extrusionOk="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8" name="Google Shape;1308;p27"/>
            <p:cNvSpPr/>
            <p:nvPr/>
          </p:nvSpPr>
          <p:spPr>
            <a:xfrm>
              <a:off x="1208" y="2218"/>
              <a:ext cx="133" cy="166"/>
            </a:xfrm>
            <a:custGeom>
              <a:avLst/>
              <a:gdLst/>
              <a:ahLst/>
              <a:cxnLst/>
              <a:rect l="l" t="t" r="r" b="b"/>
              <a:pathLst>
                <a:path w="399" h="332" extrusionOk="0">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9" name="Google Shape;1309;p27"/>
            <p:cNvSpPr/>
            <p:nvPr/>
          </p:nvSpPr>
          <p:spPr>
            <a:xfrm>
              <a:off x="1396" y="2213"/>
              <a:ext cx="116" cy="110"/>
            </a:xfrm>
            <a:custGeom>
              <a:avLst/>
              <a:gdLst/>
              <a:ahLst/>
              <a:cxnLst/>
              <a:rect l="l" t="t" r="r" b="b"/>
              <a:pathLst>
                <a:path w="348" h="222" extrusionOk="0">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0" name="Google Shape;1310;p27"/>
            <p:cNvSpPr/>
            <p:nvPr/>
          </p:nvSpPr>
          <p:spPr>
            <a:xfrm>
              <a:off x="1162" y="2273"/>
              <a:ext cx="48" cy="103"/>
            </a:xfrm>
            <a:custGeom>
              <a:avLst/>
              <a:gdLst/>
              <a:ahLst/>
              <a:cxnLst/>
              <a:rect l="l" t="t" r="r" b="b"/>
              <a:pathLst>
                <a:path w="142" h="207" extrusionOk="0">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1" name="Google Shape;1311;p27"/>
            <p:cNvSpPr/>
            <p:nvPr/>
          </p:nvSpPr>
          <p:spPr>
            <a:xfrm>
              <a:off x="1492" y="2206"/>
              <a:ext cx="101" cy="135"/>
            </a:xfrm>
            <a:custGeom>
              <a:avLst/>
              <a:gdLst/>
              <a:ahLst/>
              <a:cxnLst/>
              <a:rect l="l" t="t" r="r" b="b"/>
              <a:pathLst>
                <a:path w="303" h="272" extrusionOk="0">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312" name="Google Shape;1312;p27"/>
          <p:cNvGrpSpPr/>
          <p:nvPr/>
        </p:nvGrpSpPr>
        <p:grpSpPr>
          <a:xfrm>
            <a:off x="1701800" y="1246188"/>
            <a:ext cx="415925" cy="511175"/>
            <a:chOff x="2870" y="1518"/>
            <a:chExt cx="292" cy="320"/>
          </a:xfrm>
        </p:grpSpPr>
        <p:graphicFrame>
          <p:nvGraphicFramePr>
            <p:cNvPr id="1313" name="Google Shape;1313;p27"/>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0117" r:id="rId5" imgW="272" imgH="282" progId="MS_ClipArt_Gallery.2">
                    <p:embed/>
                  </p:oleObj>
                </mc:Choice>
                <mc:Fallback>
                  <p:oleObj r:id="rId5" imgW="272" imgH="282" progId="MS_ClipArt_Gallery.2">
                    <p:embed/>
                    <p:pic>
                      <p:nvPicPr>
                        <p:cNvPr id="1313" name="Google Shape;1313;p27"/>
                        <p:cNvPicPr preferRelativeResize="0"/>
                        <p:nvPr/>
                      </p:nvPicPr>
                      <p:blipFill rotWithShape="1">
                        <a:blip r:embed="rId6">
                          <a:alphaModFix/>
                        </a:blip>
                        <a:srcRect/>
                        <a:stretch/>
                      </p:blipFill>
                      <p:spPr>
                        <a:xfrm>
                          <a:off x="2870" y="1518"/>
                          <a:ext cx="272" cy="282"/>
                        </a:xfrm>
                        <a:prstGeom prst="rect">
                          <a:avLst/>
                        </a:prstGeom>
                        <a:noFill/>
                        <a:ln>
                          <a:noFill/>
                        </a:ln>
                      </p:spPr>
                    </p:pic>
                  </p:oleObj>
                </mc:Fallback>
              </mc:AlternateContent>
            </a:graphicData>
          </a:graphic>
        </p:graphicFrame>
        <p:graphicFrame>
          <p:nvGraphicFramePr>
            <p:cNvPr id="1314" name="Google Shape;1314;p27"/>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0118" r:id="rId7" imgW="249" imgH="236" progId="MS_ClipArt_Gallery.2">
                    <p:embed/>
                  </p:oleObj>
                </mc:Choice>
                <mc:Fallback>
                  <p:oleObj r:id="rId7" imgW="249" imgH="236" progId="MS_ClipArt_Gallery.2">
                    <p:embed/>
                    <p:pic>
                      <p:nvPicPr>
                        <p:cNvPr id="1314" name="Google Shape;1314;p27"/>
                        <p:cNvPicPr preferRelativeResize="0"/>
                        <p:nvPr/>
                      </p:nvPicPr>
                      <p:blipFill rotWithShape="1">
                        <a:blip r:embed="rId8">
                          <a:alphaModFix/>
                        </a:blip>
                        <a:srcRect/>
                        <a:stretch/>
                      </p:blipFill>
                      <p:spPr>
                        <a:xfrm>
                          <a:off x="2913" y="1602"/>
                          <a:ext cx="249" cy="236"/>
                        </a:xfrm>
                        <a:prstGeom prst="rect">
                          <a:avLst/>
                        </a:prstGeom>
                        <a:noFill/>
                        <a:ln>
                          <a:noFill/>
                        </a:ln>
                      </p:spPr>
                    </p:pic>
                  </p:oleObj>
                </mc:Fallback>
              </mc:AlternateContent>
            </a:graphicData>
          </a:graphic>
        </p:graphicFrame>
      </p:grpSp>
      <p:grpSp>
        <p:nvGrpSpPr>
          <p:cNvPr id="1315" name="Google Shape;1315;p27"/>
          <p:cNvGrpSpPr/>
          <p:nvPr/>
        </p:nvGrpSpPr>
        <p:grpSpPr>
          <a:xfrm>
            <a:off x="8029575" y="1216025"/>
            <a:ext cx="415925" cy="511175"/>
            <a:chOff x="2870" y="1518"/>
            <a:chExt cx="292" cy="320"/>
          </a:xfrm>
        </p:grpSpPr>
        <p:graphicFrame>
          <p:nvGraphicFramePr>
            <p:cNvPr id="1316" name="Google Shape;1316;p27"/>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0119" r:id="rId9" imgW="272" imgH="282" progId="MS_ClipArt_Gallery.2">
                    <p:embed/>
                  </p:oleObj>
                </mc:Choice>
                <mc:Fallback>
                  <p:oleObj r:id="rId9" imgW="272" imgH="282" progId="MS_ClipArt_Gallery.2">
                    <p:embed/>
                    <p:pic>
                      <p:nvPicPr>
                        <p:cNvPr id="1316" name="Google Shape;1316;p27"/>
                        <p:cNvPicPr preferRelativeResize="0"/>
                        <p:nvPr/>
                      </p:nvPicPr>
                      <p:blipFill rotWithShape="1">
                        <a:blip r:embed="rId6">
                          <a:alphaModFix/>
                        </a:blip>
                        <a:srcRect/>
                        <a:stretch/>
                      </p:blipFill>
                      <p:spPr>
                        <a:xfrm>
                          <a:off x="2870" y="1518"/>
                          <a:ext cx="272" cy="282"/>
                        </a:xfrm>
                        <a:prstGeom prst="rect">
                          <a:avLst/>
                        </a:prstGeom>
                        <a:noFill/>
                        <a:ln>
                          <a:noFill/>
                        </a:ln>
                      </p:spPr>
                    </p:pic>
                  </p:oleObj>
                </mc:Fallback>
              </mc:AlternateContent>
            </a:graphicData>
          </a:graphic>
        </p:graphicFrame>
        <p:graphicFrame>
          <p:nvGraphicFramePr>
            <p:cNvPr id="1317" name="Google Shape;1317;p27"/>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0120" r:id="rId10" imgW="249" imgH="236" progId="MS_ClipArt_Gallery.2">
                    <p:embed/>
                  </p:oleObj>
                </mc:Choice>
                <mc:Fallback>
                  <p:oleObj r:id="rId10" imgW="249" imgH="236" progId="MS_ClipArt_Gallery.2">
                    <p:embed/>
                    <p:pic>
                      <p:nvPicPr>
                        <p:cNvPr id="1317" name="Google Shape;1317;p27"/>
                        <p:cNvPicPr preferRelativeResize="0"/>
                        <p:nvPr/>
                      </p:nvPicPr>
                      <p:blipFill rotWithShape="1">
                        <a:blip r:embed="rId8">
                          <a:alphaModFix/>
                        </a:blip>
                        <a:srcRect/>
                        <a:stretch/>
                      </p:blipFill>
                      <p:spPr>
                        <a:xfrm>
                          <a:off x="2913" y="1602"/>
                          <a:ext cx="249" cy="236"/>
                        </a:xfrm>
                        <a:prstGeom prst="rect">
                          <a:avLst/>
                        </a:prstGeom>
                        <a:noFill/>
                        <a:ln>
                          <a:noFill/>
                        </a:ln>
                      </p:spPr>
                    </p:pic>
                  </p:oleObj>
                </mc:Fallback>
              </mc:AlternateContent>
            </a:graphicData>
          </a:graphic>
        </p:graphicFrame>
      </p:grpSp>
      <p:sp>
        <p:nvSpPr>
          <p:cNvPr id="1318" name="Google Shape;1318;p27"/>
          <p:cNvSpPr txBox="1"/>
          <p:nvPr/>
        </p:nvSpPr>
        <p:spPr>
          <a:xfrm>
            <a:off x="2073275" y="1360488"/>
            <a:ext cx="350838"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A</a:t>
            </a:r>
            <a:endParaRPr/>
          </a:p>
        </p:txBody>
      </p:sp>
      <p:sp>
        <p:nvSpPr>
          <p:cNvPr id="1319" name="Google Shape;1319;p27"/>
          <p:cNvSpPr txBox="1"/>
          <p:nvPr/>
        </p:nvSpPr>
        <p:spPr>
          <a:xfrm>
            <a:off x="7670800" y="1358900"/>
            <a:ext cx="328613"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B</a:t>
            </a:r>
            <a:endParaRPr/>
          </a:p>
        </p:txBody>
      </p:sp>
      <p:cxnSp>
        <p:nvCxnSpPr>
          <p:cNvPr id="1320" name="Google Shape;1320;p27"/>
          <p:cNvCxnSpPr/>
          <p:nvPr/>
        </p:nvCxnSpPr>
        <p:spPr>
          <a:xfrm>
            <a:off x="758825" y="1860550"/>
            <a:ext cx="41275" cy="3938588"/>
          </a:xfrm>
          <a:prstGeom prst="straightConnector1">
            <a:avLst/>
          </a:prstGeom>
          <a:noFill/>
          <a:ln w="12700" cap="flat" cmpd="sng">
            <a:solidFill>
              <a:schemeClr val="dk1"/>
            </a:solidFill>
            <a:prstDash val="solid"/>
            <a:round/>
            <a:headEnd type="none" w="med" len="med"/>
            <a:tailEnd type="triangle" w="med" len="med"/>
          </a:ln>
        </p:spPr>
      </p:cxnSp>
      <p:sp>
        <p:nvSpPr>
          <p:cNvPr id="1321" name="Google Shape;1321;p27"/>
          <p:cNvSpPr txBox="1"/>
          <p:nvPr/>
        </p:nvSpPr>
        <p:spPr>
          <a:xfrm>
            <a:off x="188913" y="5495925"/>
            <a:ext cx="658812"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time</a:t>
            </a:r>
            <a:endParaRPr/>
          </a:p>
        </p:txBody>
      </p:sp>
      <p:cxnSp>
        <p:nvCxnSpPr>
          <p:cNvPr id="1322" name="Google Shape;1322;p27"/>
          <p:cNvCxnSpPr/>
          <p:nvPr/>
        </p:nvCxnSpPr>
        <p:spPr>
          <a:xfrm>
            <a:off x="744538" y="1846263"/>
            <a:ext cx="7835900" cy="0"/>
          </a:xfrm>
          <a:prstGeom prst="straightConnector1">
            <a:avLst/>
          </a:prstGeom>
          <a:noFill/>
          <a:ln w="9525" cap="flat" cmpd="sng">
            <a:solidFill>
              <a:schemeClr val="dk1"/>
            </a:solidFill>
            <a:prstDash val="solid"/>
            <a:round/>
            <a:headEnd type="none" w="med" len="med"/>
            <a:tailEnd type="none" w="med" len="med"/>
          </a:ln>
        </p:spPr>
      </p:cxnSp>
      <p:grpSp>
        <p:nvGrpSpPr>
          <p:cNvPr id="1323" name="Google Shape;1323;p27"/>
          <p:cNvGrpSpPr/>
          <p:nvPr/>
        </p:nvGrpSpPr>
        <p:grpSpPr>
          <a:xfrm>
            <a:off x="1801813" y="1926761"/>
            <a:ext cx="6628265" cy="903752"/>
            <a:chOff x="1135" y="1140"/>
            <a:chExt cx="4175" cy="569"/>
          </a:xfrm>
        </p:grpSpPr>
        <p:grpSp>
          <p:nvGrpSpPr>
            <p:cNvPr id="1324" name="Google Shape;1324;p27"/>
            <p:cNvGrpSpPr/>
            <p:nvPr/>
          </p:nvGrpSpPr>
          <p:grpSpPr>
            <a:xfrm>
              <a:off x="1135" y="1194"/>
              <a:ext cx="4163" cy="515"/>
              <a:chOff x="594" y="1184"/>
              <a:chExt cx="4163" cy="515"/>
            </a:xfrm>
          </p:grpSpPr>
          <p:sp>
            <p:nvSpPr>
              <p:cNvPr id="1325" name="Google Shape;1325;p27"/>
              <p:cNvSpPr/>
              <p:nvPr/>
            </p:nvSpPr>
            <p:spPr>
              <a:xfrm>
                <a:off x="594" y="1238"/>
                <a:ext cx="3642" cy="461"/>
              </a:xfrm>
              <a:custGeom>
                <a:avLst/>
                <a:gdLst/>
                <a:ahLst/>
                <a:cxnLst/>
                <a:rect l="l" t="t" r="r" b="b"/>
                <a:pathLst>
                  <a:path w="2996" h="461" extrusionOk="0">
                    <a:moveTo>
                      <a:pt x="1" y="0"/>
                    </a:moveTo>
                    <a:lnTo>
                      <a:pt x="2996" y="298"/>
                    </a:lnTo>
                    <a:lnTo>
                      <a:pt x="2996" y="461"/>
                    </a:lnTo>
                    <a:lnTo>
                      <a:pt x="0" y="160"/>
                    </a:lnTo>
                    <a:lnTo>
                      <a:pt x="1" y="0"/>
                    </a:lnTo>
                    <a:close/>
                  </a:path>
                </a:pathLst>
              </a:custGeom>
              <a:gradFill>
                <a:gsLst>
                  <a:gs pos="0">
                    <a:schemeClr val="accent1"/>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6" name="Google Shape;1326;p27"/>
              <p:cNvSpPr/>
              <p:nvPr/>
            </p:nvSpPr>
            <p:spPr>
              <a:xfrm flipH="1">
                <a:off x="1115" y="1184"/>
                <a:ext cx="3642" cy="461"/>
              </a:xfrm>
              <a:custGeom>
                <a:avLst/>
                <a:gdLst/>
                <a:ahLst/>
                <a:cxnLst/>
                <a:rect l="l" t="t" r="r" b="b"/>
                <a:pathLst>
                  <a:path w="2996" h="461" extrusionOk="0">
                    <a:moveTo>
                      <a:pt x="1" y="0"/>
                    </a:moveTo>
                    <a:lnTo>
                      <a:pt x="2996" y="298"/>
                    </a:lnTo>
                    <a:lnTo>
                      <a:pt x="2996" y="461"/>
                    </a:lnTo>
                    <a:lnTo>
                      <a:pt x="0" y="160"/>
                    </a:lnTo>
                    <a:lnTo>
                      <a:pt x="1" y="0"/>
                    </a:lnTo>
                    <a:close/>
                  </a:path>
                </a:pathLst>
              </a:custGeom>
              <a:gradFill>
                <a:gsLst>
                  <a:gs pos="0">
                    <a:schemeClr val="accent1"/>
                  </a:gs>
                  <a:gs pos="100000">
                    <a:srgbClr val="FFFFFF">
                      <a:alpha val="5882"/>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27" name="Google Shape;1327;p27"/>
            <p:cNvSpPr txBox="1"/>
            <p:nvPr/>
          </p:nvSpPr>
          <p:spPr>
            <a:xfrm rot="356404">
              <a:off x="1544" y="1279"/>
              <a:ext cx="615"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RTS(A)</a:t>
              </a:r>
              <a:endParaRPr/>
            </a:p>
          </p:txBody>
        </p:sp>
        <p:sp>
          <p:nvSpPr>
            <p:cNvPr id="1328" name="Google Shape;1328;p27"/>
            <p:cNvSpPr txBox="1"/>
            <p:nvPr/>
          </p:nvSpPr>
          <p:spPr>
            <a:xfrm rot="-354180">
              <a:off x="4699" y="1170"/>
              <a:ext cx="601"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RTS(B)</a:t>
              </a:r>
              <a:endParaRPr/>
            </a:p>
          </p:txBody>
        </p:sp>
      </p:grpSp>
      <p:grpSp>
        <p:nvGrpSpPr>
          <p:cNvPr id="1329" name="Google Shape;1329;p27"/>
          <p:cNvGrpSpPr/>
          <p:nvPr/>
        </p:nvGrpSpPr>
        <p:grpSpPr>
          <a:xfrm>
            <a:off x="1800225" y="2811463"/>
            <a:ext cx="6472238" cy="1174750"/>
            <a:chOff x="1134" y="1697"/>
            <a:chExt cx="4077" cy="740"/>
          </a:xfrm>
        </p:grpSpPr>
        <p:sp>
          <p:nvSpPr>
            <p:cNvPr id="1330" name="Google Shape;1330;p27"/>
            <p:cNvSpPr/>
            <p:nvPr/>
          </p:nvSpPr>
          <p:spPr>
            <a:xfrm>
              <a:off x="1134" y="1697"/>
              <a:ext cx="3642" cy="461"/>
            </a:xfrm>
            <a:custGeom>
              <a:avLst/>
              <a:gdLst/>
              <a:ahLst/>
              <a:cxnLst/>
              <a:rect l="l" t="t" r="r" b="b"/>
              <a:pathLst>
                <a:path w="2996" h="461" extrusionOk="0">
                  <a:moveTo>
                    <a:pt x="1" y="0"/>
                  </a:moveTo>
                  <a:lnTo>
                    <a:pt x="2996" y="298"/>
                  </a:lnTo>
                  <a:lnTo>
                    <a:pt x="2996" y="461"/>
                  </a:lnTo>
                  <a:lnTo>
                    <a:pt x="0" y="160"/>
                  </a:lnTo>
                  <a:lnTo>
                    <a:pt x="1" y="0"/>
                  </a:lnTo>
                  <a:close/>
                </a:path>
              </a:pathLst>
            </a:custGeom>
            <a:gradFill>
              <a:gsLst>
                <a:gs pos="0">
                  <a:schemeClr val="accent1"/>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1" name="Google Shape;1331;p27"/>
            <p:cNvSpPr txBox="1"/>
            <p:nvPr/>
          </p:nvSpPr>
          <p:spPr>
            <a:xfrm rot="356404">
              <a:off x="1551" y="1738"/>
              <a:ext cx="615"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RTS(A)</a:t>
              </a:r>
              <a:endParaRPr/>
            </a:p>
          </p:txBody>
        </p:sp>
        <p:sp>
          <p:nvSpPr>
            <p:cNvPr id="1332" name="Google Shape;1332;p27"/>
            <p:cNvSpPr/>
            <p:nvPr/>
          </p:nvSpPr>
          <p:spPr>
            <a:xfrm>
              <a:off x="2951" y="2082"/>
              <a:ext cx="2260" cy="355"/>
            </a:xfrm>
            <a:custGeom>
              <a:avLst/>
              <a:gdLst/>
              <a:ahLst/>
              <a:cxnLst/>
              <a:rect l="l" t="t" r="r" b="b"/>
              <a:pathLst>
                <a:path w="2260" h="355" extrusionOk="0">
                  <a:moveTo>
                    <a:pt x="0" y="0"/>
                  </a:moveTo>
                  <a:lnTo>
                    <a:pt x="2260" y="186"/>
                  </a:lnTo>
                  <a:lnTo>
                    <a:pt x="2260" y="355"/>
                  </a:lnTo>
                  <a:lnTo>
                    <a:pt x="0" y="151"/>
                  </a:lnTo>
                  <a:lnTo>
                    <a:pt x="0" y="0"/>
                  </a:lnTo>
                  <a:close/>
                </a:path>
              </a:pathLst>
            </a:custGeom>
            <a:solidFill>
              <a:srgbClr val="FF99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3" name="Google Shape;1333;p27"/>
            <p:cNvSpPr/>
            <p:nvPr/>
          </p:nvSpPr>
          <p:spPr>
            <a:xfrm>
              <a:off x="1134" y="2081"/>
              <a:ext cx="1860" cy="347"/>
            </a:xfrm>
            <a:custGeom>
              <a:avLst/>
              <a:gdLst/>
              <a:ahLst/>
              <a:cxnLst/>
              <a:rect l="l" t="t" r="r" b="b"/>
              <a:pathLst>
                <a:path w="1860" h="347" extrusionOk="0">
                  <a:moveTo>
                    <a:pt x="1860" y="0"/>
                  </a:moveTo>
                  <a:lnTo>
                    <a:pt x="0" y="179"/>
                  </a:lnTo>
                  <a:lnTo>
                    <a:pt x="0" y="347"/>
                  </a:lnTo>
                  <a:lnTo>
                    <a:pt x="1860" y="151"/>
                  </a:lnTo>
                  <a:lnTo>
                    <a:pt x="1860" y="0"/>
                  </a:lnTo>
                  <a:close/>
                </a:path>
              </a:pathLst>
            </a:custGeom>
            <a:solidFill>
              <a:srgbClr val="FF99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4" name="Google Shape;1334;p27"/>
            <p:cNvSpPr txBox="1"/>
            <p:nvPr/>
          </p:nvSpPr>
          <p:spPr>
            <a:xfrm rot="-379204">
              <a:off x="1584" y="2157"/>
              <a:ext cx="612"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CTS(A)</a:t>
              </a:r>
              <a:endParaRPr/>
            </a:p>
          </p:txBody>
        </p:sp>
        <p:sp>
          <p:nvSpPr>
            <p:cNvPr id="1335" name="Google Shape;1335;p27"/>
            <p:cNvSpPr txBox="1"/>
            <p:nvPr/>
          </p:nvSpPr>
          <p:spPr>
            <a:xfrm rot="276164">
              <a:off x="3816" y="2147"/>
              <a:ext cx="612"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CTS(A)</a:t>
              </a:r>
              <a:endParaRPr/>
            </a:p>
          </p:txBody>
        </p:sp>
      </p:grpSp>
      <p:grpSp>
        <p:nvGrpSpPr>
          <p:cNvPr id="1336" name="Google Shape;1336;p27"/>
          <p:cNvGrpSpPr/>
          <p:nvPr/>
        </p:nvGrpSpPr>
        <p:grpSpPr>
          <a:xfrm>
            <a:off x="1825625" y="4073525"/>
            <a:ext cx="6472238" cy="2174875"/>
            <a:chOff x="1150" y="2492"/>
            <a:chExt cx="4077" cy="1370"/>
          </a:xfrm>
        </p:grpSpPr>
        <p:sp>
          <p:nvSpPr>
            <p:cNvPr id="1337" name="Google Shape;1337;p27"/>
            <p:cNvSpPr/>
            <p:nvPr/>
          </p:nvSpPr>
          <p:spPr>
            <a:xfrm>
              <a:off x="1150" y="2492"/>
              <a:ext cx="3652" cy="1134"/>
            </a:xfrm>
            <a:custGeom>
              <a:avLst/>
              <a:gdLst/>
              <a:ahLst/>
              <a:cxnLst/>
              <a:rect l="l" t="t" r="r" b="b"/>
              <a:pathLst>
                <a:path w="3652" h="1134" extrusionOk="0">
                  <a:moveTo>
                    <a:pt x="0" y="0"/>
                  </a:moveTo>
                  <a:lnTo>
                    <a:pt x="3652" y="318"/>
                  </a:lnTo>
                  <a:lnTo>
                    <a:pt x="3652" y="1134"/>
                  </a:lnTo>
                  <a:lnTo>
                    <a:pt x="1" y="787"/>
                  </a:lnTo>
                  <a:lnTo>
                    <a:pt x="0" y="0"/>
                  </a:lnTo>
                  <a:close/>
                </a:path>
              </a:pathLst>
            </a:custGeom>
            <a:gradFill>
              <a:gsLst>
                <a:gs pos="0">
                  <a:schemeClr val="accent2"/>
                </a:gs>
                <a:gs pos="100000">
                  <a:srgbClr val="FFFFFF"/>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8" name="Google Shape;1338;p27"/>
            <p:cNvSpPr txBox="1"/>
            <p:nvPr/>
          </p:nvSpPr>
          <p:spPr>
            <a:xfrm>
              <a:off x="1594" y="2814"/>
              <a:ext cx="1135"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DATA (A)</a:t>
              </a:r>
              <a:endParaRPr/>
            </a:p>
          </p:txBody>
        </p:sp>
        <p:sp>
          <p:nvSpPr>
            <p:cNvPr id="1339" name="Google Shape;1339;p27"/>
            <p:cNvSpPr/>
            <p:nvPr/>
          </p:nvSpPr>
          <p:spPr>
            <a:xfrm>
              <a:off x="2967" y="3507"/>
              <a:ext cx="2260" cy="355"/>
            </a:xfrm>
            <a:custGeom>
              <a:avLst/>
              <a:gdLst/>
              <a:ahLst/>
              <a:cxnLst/>
              <a:rect l="l" t="t" r="r" b="b"/>
              <a:pathLst>
                <a:path w="2260" h="355" extrusionOk="0">
                  <a:moveTo>
                    <a:pt x="0" y="0"/>
                  </a:moveTo>
                  <a:lnTo>
                    <a:pt x="2260" y="186"/>
                  </a:lnTo>
                  <a:lnTo>
                    <a:pt x="2260" y="355"/>
                  </a:lnTo>
                  <a:lnTo>
                    <a:pt x="0" y="151"/>
                  </a:lnTo>
                  <a:lnTo>
                    <a:pt x="0" y="0"/>
                  </a:lnTo>
                  <a:close/>
                </a:path>
              </a:pathLst>
            </a:custGeom>
            <a:solidFill>
              <a:srgbClr val="FF99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0" name="Google Shape;1340;p27"/>
            <p:cNvSpPr/>
            <p:nvPr/>
          </p:nvSpPr>
          <p:spPr>
            <a:xfrm>
              <a:off x="1150" y="3506"/>
              <a:ext cx="1860" cy="347"/>
            </a:xfrm>
            <a:custGeom>
              <a:avLst/>
              <a:gdLst/>
              <a:ahLst/>
              <a:cxnLst/>
              <a:rect l="l" t="t" r="r" b="b"/>
              <a:pathLst>
                <a:path w="1860" h="347" extrusionOk="0">
                  <a:moveTo>
                    <a:pt x="1860" y="0"/>
                  </a:moveTo>
                  <a:lnTo>
                    <a:pt x="0" y="179"/>
                  </a:lnTo>
                  <a:lnTo>
                    <a:pt x="0" y="347"/>
                  </a:lnTo>
                  <a:lnTo>
                    <a:pt x="1860" y="151"/>
                  </a:lnTo>
                  <a:lnTo>
                    <a:pt x="1860" y="0"/>
                  </a:lnTo>
                  <a:close/>
                </a:path>
              </a:pathLst>
            </a:custGeom>
            <a:solidFill>
              <a:srgbClr val="FF99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1" name="Google Shape;1341;p27"/>
            <p:cNvSpPr txBox="1"/>
            <p:nvPr/>
          </p:nvSpPr>
          <p:spPr>
            <a:xfrm rot="-379204">
              <a:off x="1600" y="3582"/>
              <a:ext cx="607"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ACK(A)</a:t>
              </a:r>
              <a:endParaRPr/>
            </a:p>
          </p:txBody>
        </p:sp>
        <p:sp>
          <p:nvSpPr>
            <p:cNvPr id="1342" name="Google Shape;1342;p27"/>
            <p:cNvSpPr txBox="1"/>
            <p:nvPr/>
          </p:nvSpPr>
          <p:spPr>
            <a:xfrm rot="276164">
              <a:off x="3832" y="3572"/>
              <a:ext cx="607"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ACK(A)</a:t>
              </a:r>
              <a:endParaRPr/>
            </a:p>
          </p:txBody>
        </p:sp>
      </p:grpSp>
      <p:grpSp>
        <p:nvGrpSpPr>
          <p:cNvPr id="1343" name="Google Shape;1343;p27"/>
          <p:cNvGrpSpPr/>
          <p:nvPr/>
        </p:nvGrpSpPr>
        <p:grpSpPr>
          <a:xfrm>
            <a:off x="4418013" y="2163763"/>
            <a:ext cx="3109912" cy="715962"/>
            <a:chOff x="2596" y="1330"/>
            <a:chExt cx="1959" cy="451"/>
          </a:xfrm>
        </p:grpSpPr>
        <p:sp>
          <p:nvSpPr>
            <p:cNvPr id="1344" name="Google Shape;1344;p27"/>
            <p:cNvSpPr/>
            <p:nvPr/>
          </p:nvSpPr>
          <p:spPr>
            <a:xfrm>
              <a:off x="2596" y="1330"/>
              <a:ext cx="683" cy="293"/>
            </a:xfrm>
            <a:prstGeom prst="irregularSeal1">
              <a:avLst/>
            </a:prstGeom>
            <a:solidFill>
              <a:srgbClr val="FFF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5" name="Google Shape;1345;p27"/>
            <p:cNvSpPr txBox="1"/>
            <p:nvPr/>
          </p:nvSpPr>
          <p:spPr>
            <a:xfrm>
              <a:off x="2778" y="1550"/>
              <a:ext cx="1777"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reservation collision</a:t>
              </a:r>
              <a:endParaRPr/>
            </a:p>
          </p:txBody>
        </p:sp>
      </p:grpSp>
      <p:pic>
        <p:nvPicPr>
          <p:cNvPr id="3076" name="Picture 4">
            <a:extLst>
              <a:ext uri="{FF2B5EF4-FFF2-40B4-BE49-F238E27FC236}">
                <a16:creationId xmlns:a16="http://schemas.microsoft.com/office/drawing/2014/main" id="{7D0EDA6B-8515-45B7-8440-F2092AACD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3075" name="Picture 3">
            <a:extLst>
              <a:ext uri="{FF2B5EF4-FFF2-40B4-BE49-F238E27FC236}">
                <a16:creationId xmlns:a16="http://schemas.microsoft.com/office/drawing/2014/main" id="{5F5E1958-87CE-4E42-B625-95D11305BF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3074" name="Picture 2">
            <a:extLst>
              <a:ext uri="{FF2B5EF4-FFF2-40B4-BE49-F238E27FC236}">
                <a16:creationId xmlns:a16="http://schemas.microsoft.com/office/drawing/2014/main" id="{7DAC602E-5A4A-4851-9126-FF76C5321B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3073" name="Picture 1">
            <a:extLst>
              <a:ext uri="{FF2B5EF4-FFF2-40B4-BE49-F238E27FC236}">
                <a16:creationId xmlns:a16="http://schemas.microsoft.com/office/drawing/2014/main" id="{A3EE49EA-E341-4F6A-9221-5783CCCDC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sp>
        <p:nvSpPr>
          <p:cNvPr id="62" name="TextBox 61">
            <a:extLst>
              <a:ext uri="{FF2B5EF4-FFF2-40B4-BE49-F238E27FC236}">
                <a16:creationId xmlns:a16="http://schemas.microsoft.com/office/drawing/2014/main" id="{FB3B74F5-6486-234C-BE29-ACDB5F7FB75F}"/>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3"/>
                                        </p:tgtEl>
                                        <p:attrNameLst>
                                          <p:attrName>style.visibility</p:attrName>
                                        </p:attrNameLst>
                                      </p:cBhvr>
                                      <p:to>
                                        <p:strVal val="visible"/>
                                      </p:to>
                                    </p:set>
                                    <p:animEffect transition="in" filter="fade">
                                      <p:cBhvr>
                                        <p:cTn id="7" dur="1000"/>
                                        <p:tgtEl>
                                          <p:spTgt spid="132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43"/>
                                        </p:tgtEl>
                                        <p:attrNameLst>
                                          <p:attrName>style.visibility</p:attrName>
                                        </p:attrNameLst>
                                      </p:cBhvr>
                                      <p:to>
                                        <p:strVal val="visible"/>
                                      </p:to>
                                    </p:set>
                                    <p:animEffect transition="in" filter="fade">
                                      <p:cBhvr>
                                        <p:cTn id="11" dur="500"/>
                                        <p:tgtEl>
                                          <p:spTgt spid="13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29"/>
                                        </p:tgtEl>
                                        <p:attrNameLst>
                                          <p:attrName>style.visibility</p:attrName>
                                        </p:attrNameLst>
                                      </p:cBhvr>
                                      <p:to>
                                        <p:strVal val="visible"/>
                                      </p:to>
                                    </p:set>
                                    <p:animEffect transition="in" filter="fade">
                                      <p:cBhvr>
                                        <p:cTn id="16" dur="1000"/>
                                        <p:tgtEl>
                                          <p:spTgt spid="13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36"/>
                                        </p:tgtEl>
                                        <p:attrNameLst>
                                          <p:attrName>style.visibility</p:attrName>
                                        </p:attrNameLst>
                                      </p:cBhvr>
                                      <p:to>
                                        <p:strVal val="visible"/>
                                      </p:to>
                                    </p:set>
                                    <p:animEffect transition="in" filter="fade">
                                      <p:cBhvr>
                                        <p:cTn id="21" dur="1000"/>
                                        <p:tgtEl>
                                          <p:spTgt spid="1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28"/>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Exposed Terminal Problem</a:t>
            </a:r>
            <a:endParaRPr/>
          </a:p>
        </p:txBody>
      </p:sp>
      <p:sp>
        <p:nvSpPr>
          <p:cNvPr id="1352" name="Google Shape;1352;p28"/>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31</a:t>
            </a:fld>
            <a:endParaRPr/>
          </a:p>
        </p:txBody>
      </p:sp>
      <p:pic>
        <p:nvPicPr>
          <p:cNvPr id="1353" name="Google Shape;1353;p28"/>
          <p:cNvPicPr preferRelativeResize="0"/>
          <p:nvPr/>
        </p:nvPicPr>
        <p:blipFill rotWithShape="1">
          <a:blip r:embed="rId3">
            <a:alphaModFix/>
          </a:blip>
          <a:srcRect/>
          <a:stretch/>
        </p:blipFill>
        <p:spPr>
          <a:xfrm>
            <a:off x="1143000" y="1752600"/>
            <a:ext cx="6627813" cy="3509962"/>
          </a:xfrm>
          <a:prstGeom prst="rect">
            <a:avLst/>
          </a:prstGeom>
          <a:noFill/>
          <a:ln>
            <a:noFill/>
          </a:ln>
        </p:spPr>
      </p:pic>
      <p:cxnSp>
        <p:nvCxnSpPr>
          <p:cNvPr id="1354" name="Google Shape;1354;p28"/>
          <p:cNvCxnSpPr/>
          <p:nvPr/>
        </p:nvCxnSpPr>
        <p:spPr>
          <a:xfrm rot="10800000">
            <a:off x="3352800" y="3276600"/>
            <a:ext cx="914400" cy="0"/>
          </a:xfrm>
          <a:prstGeom prst="straightConnector1">
            <a:avLst/>
          </a:prstGeom>
          <a:solidFill>
            <a:schemeClr val="accent1"/>
          </a:solidFill>
          <a:ln w="57150" cap="flat" cmpd="sng">
            <a:solidFill>
              <a:srgbClr val="FF0000"/>
            </a:solidFill>
            <a:prstDash val="solid"/>
            <a:round/>
            <a:headEnd type="none" w="sm" len="sm"/>
            <a:tailEnd type="stealth" w="med" len="med"/>
          </a:ln>
        </p:spPr>
      </p:cxnSp>
      <p:cxnSp>
        <p:nvCxnSpPr>
          <p:cNvPr id="1355" name="Google Shape;1355;p28"/>
          <p:cNvCxnSpPr/>
          <p:nvPr/>
        </p:nvCxnSpPr>
        <p:spPr>
          <a:xfrm>
            <a:off x="6096000" y="3276600"/>
            <a:ext cx="838200" cy="0"/>
          </a:xfrm>
          <a:prstGeom prst="straightConnector1">
            <a:avLst/>
          </a:prstGeom>
          <a:solidFill>
            <a:schemeClr val="accent1"/>
          </a:solidFill>
          <a:ln w="57150" cap="flat" cmpd="sng">
            <a:solidFill>
              <a:srgbClr val="FF0000"/>
            </a:solidFill>
            <a:prstDash val="dot"/>
            <a:round/>
            <a:headEnd type="none" w="sm" len="sm"/>
            <a:tailEnd type="stealth" w="med" len="med"/>
          </a:ln>
        </p:spPr>
      </p:cxnSp>
      <p:sp>
        <p:nvSpPr>
          <p:cNvPr id="7" name="TextBox 6">
            <a:extLst>
              <a:ext uri="{FF2B5EF4-FFF2-40B4-BE49-F238E27FC236}">
                <a16:creationId xmlns:a16="http://schemas.microsoft.com/office/drawing/2014/main" id="{B7CB3C5A-83A8-7F4A-8766-6959E81A36B1}"/>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29"/>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Handshaking in Exposed Terminal Problem</a:t>
            </a:r>
            <a:endParaRPr/>
          </a:p>
        </p:txBody>
      </p:sp>
      <p:sp>
        <p:nvSpPr>
          <p:cNvPr id="1362" name="Google Shape;1362;p29"/>
          <p:cNvSpPr txBox="1">
            <a:spLocks noGrp="1"/>
          </p:cNvSpPr>
          <p:nvPr>
            <p:ph type="sldNum" idx="12"/>
          </p:nvPr>
        </p:nvSpPr>
        <p:spPr>
          <a:xfrm>
            <a:off x="9601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32</a:t>
            </a:fld>
            <a:endParaRPr/>
          </a:p>
        </p:txBody>
      </p:sp>
      <p:pic>
        <p:nvPicPr>
          <p:cNvPr id="1363" name="Google Shape;1363;p29"/>
          <p:cNvPicPr preferRelativeResize="0"/>
          <p:nvPr/>
        </p:nvPicPr>
        <p:blipFill rotWithShape="1">
          <a:blip r:embed="rId3">
            <a:alphaModFix/>
          </a:blip>
          <a:srcRect/>
          <a:stretch/>
        </p:blipFill>
        <p:spPr>
          <a:xfrm>
            <a:off x="3390900" y="1604963"/>
            <a:ext cx="5219700" cy="4338637"/>
          </a:xfrm>
          <a:prstGeom prst="rect">
            <a:avLst/>
          </a:prstGeom>
          <a:noFill/>
          <a:ln>
            <a:noFill/>
          </a:ln>
        </p:spPr>
      </p:pic>
      <p:sp>
        <p:nvSpPr>
          <p:cNvPr id="1364" name="Google Shape;1364;p29"/>
          <p:cNvSpPr/>
          <p:nvPr/>
        </p:nvSpPr>
        <p:spPr>
          <a:xfrm>
            <a:off x="6553200" y="3581400"/>
            <a:ext cx="304800" cy="3048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Arial"/>
              <a:ea typeface="Arial"/>
              <a:cs typeface="Arial"/>
              <a:sym typeface="Arial"/>
            </a:endParaRPr>
          </a:p>
        </p:txBody>
      </p:sp>
      <p:pic>
        <p:nvPicPr>
          <p:cNvPr id="1365" name="Google Shape;1365;p29"/>
          <p:cNvPicPr preferRelativeResize="0"/>
          <p:nvPr/>
        </p:nvPicPr>
        <p:blipFill>
          <a:blip r:embed="rId4">
            <a:alphaModFix/>
          </a:blip>
          <a:stretch>
            <a:fillRect/>
          </a:stretch>
        </p:blipFill>
        <p:spPr>
          <a:xfrm>
            <a:off x="320475" y="1604975"/>
            <a:ext cx="2869125" cy="4068375"/>
          </a:xfrm>
          <a:prstGeom prst="rect">
            <a:avLst/>
          </a:prstGeom>
          <a:noFill/>
          <a:ln>
            <a:noFill/>
          </a:ln>
        </p:spPr>
      </p:pic>
      <p:sp>
        <p:nvSpPr>
          <p:cNvPr id="8" name="TextBox 7">
            <a:extLst>
              <a:ext uri="{FF2B5EF4-FFF2-40B4-BE49-F238E27FC236}">
                <a16:creationId xmlns:a16="http://schemas.microsoft.com/office/drawing/2014/main" id="{0CB60C43-56B5-42CD-B4F3-79D0B7DFF29E}"/>
              </a:ext>
            </a:extLst>
          </p:cNvPr>
          <p:cNvSpPr txBox="1"/>
          <p:nvPr/>
        </p:nvSpPr>
        <p:spPr>
          <a:xfrm>
            <a:off x="5808058" y="6437411"/>
            <a:ext cx="2821606" cy="307777"/>
          </a:xfrm>
          <a:prstGeom prst="rect">
            <a:avLst/>
          </a:prstGeom>
          <a:noFill/>
        </p:spPr>
        <p:txBody>
          <a:bodyPr wrap="none" rtlCol="0">
            <a:spAutoFit/>
          </a:bodyPr>
          <a:lstStyle/>
          <a:p>
            <a:r>
              <a:rPr lang="en-US">
                <a:solidFill>
                  <a:srgbClr val="FF0000"/>
                </a:solidFill>
                <a:highlight>
                  <a:srgbClr val="FFFF00"/>
                </a:highlight>
              </a:rPr>
              <a:t>Engagement and critical thinking!</a:t>
            </a:r>
          </a:p>
        </p:txBody>
      </p:sp>
      <p:sp>
        <p:nvSpPr>
          <p:cNvPr id="9" name="TextBox 8">
            <a:extLst>
              <a:ext uri="{FF2B5EF4-FFF2-40B4-BE49-F238E27FC236}">
                <a16:creationId xmlns:a16="http://schemas.microsoft.com/office/drawing/2014/main" id="{7354EEF9-4CA8-9545-BEAA-FF0C46E3279E}"/>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
        <p:nvSpPr>
          <p:cNvPr id="2" name="文本框 1">
            <a:extLst>
              <a:ext uri="{FF2B5EF4-FFF2-40B4-BE49-F238E27FC236}">
                <a16:creationId xmlns:a16="http://schemas.microsoft.com/office/drawing/2014/main" id="{52C02CFD-B9BC-4F0E-B25C-68269461A415}"/>
              </a:ext>
            </a:extLst>
          </p:cNvPr>
          <p:cNvSpPr txBox="1"/>
          <p:nvPr/>
        </p:nvSpPr>
        <p:spPr>
          <a:xfrm>
            <a:off x="1755037" y="5673350"/>
            <a:ext cx="3486150" cy="830997"/>
          </a:xfrm>
          <a:prstGeom prst="rect">
            <a:avLst/>
          </a:prstGeom>
          <a:noFill/>
        </p:spPr>
        <p:txBody>
          <a:bodyPr wrap="square" rtlCol="0">
            <a:spAutoFit/>
          </a:bodyPr>
          <a:lstStyle/>
          <a:p>
            <a:r>
              <a:rPr lang="en-US" altLang="zh-CN" sz="2400">
                <a:solidFill>
                  <a:srgbClr val="FF0000"/>
                </a:solidFill>
              </a:rPr>
              <a:t>Go to </a:t>
            </a:r>
            <a:r>
              <a:rPr lang="en-US" altLang="zh-CN" sz="2400">
                <a:solidFill>
                  <a:srgbClr val="FF0000"/>
                </a:solidFill>
                <a:hlinkClick r:id="rId5">
                  <a:extLst>
                    <a:ext uri="{A12FA001-AC4F-418D-AE19-62706E023703}">
                      <ahyp:hlinkClr xmlns:ahyp="http://schemas.microsoft.com/office/drawing/2018/hyperlinkcolor" val="tx"/>
                    </a:ext>
                  </a:extLst>
                </a:hlinkClick>
              </a:rPr>
              <a:t>www.menti.com</a:t>
            </a:r>
            <a:r>
              <a:rPr lang="en-US" altLang="zh-CN" sz="2400">
                <a:solidFill>
                  <a:srgbClr val="FF0000"/>
                </a:solidFill>
              </a:rPr>
              <a:t> and use code 23608549 </a:t>
            </a:r>
            <a:endParaRPr lang="zh-CN" alt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802.11 Frame</a:t>
            </a:r>
          </a:p>
        </p:txBody>
      </p:sp>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9A27CF-AB06-4D23-8E88-D17D629240D5}" type="slidenum">
              <a:rPr kumimoji="0" lang="en-US" sz="18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4" name="Group 2"/>
          <p:cNvGrpSpPr>
            <a:grpSpLocks/>
          </p:cNvGrpSpPr>
          <p:nvPr/>
        </p:nvGrpSpPr>
        <p:grpSpPr bwMode="auto">
          <a:xfrm>
            <a:off x="530225" y="1812925"/>
            <a:ext cx="8077200" cy="985838"/>
            <a:chOff x="240" y="887"/>
            <a:chExt cx="5088" cy="621"/>
          </a:xfrm>
        </p:grpSpPr>
        <p:sp>
          <p:nvSpPr>
            <p:cNvPr id="5" name="Rectangle 3"/>
            <p:cNvSpPr>
              <a:spLocks noChangeArrowheads="1"/>
            </p:cNvSpPr>
            <p:nvPr/>
          </p:nvSpPr>
          <p:spPr bwMode="auto">
            <a:xfrm>
              <a:off x="240"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frame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control</a:t>
              </a:r>
            </a:p>
          </p:txBody>
        </p:sp>
        <p:sp>
          <p:nvSpPr>
            <p:cNvPr id="6" name="Rectangle 4"/>
            <p:cNvSpPr>
              <a:spLocks noChangeArrowheads="1"/>
            </p:cNvSpPr>
            <p:nvPr/>
          </p:nvSpPr>
          <p:spPr bwMode="auto">
            <a:xfrm>
              <a:off x="768"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duration</a:t>
              </a:r>
            </a:p>
          </p:txBody>
        </p:sp>
        <p:sp>
          <p:nvSpPr>
            <p:cNvPr id="7" name="Rectangle 5"/>
            <p:cNvSpPr>
              <a:spLocks noChangeArrowheads="1"/>
            </p:cNvSpPr>
            <p:nvPr/>
          </p:nvSpPr>
          <p:spPr bwMode="auto">
            <a:xfrm>
              <a:off x="1296"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address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1</a:t>
              </a:r>
            </a:p>
          </p:txBody>
        </p:sp>
        <p:sp>
          <p:nvSpPr>
            <p:cNvPr id="8" name="Rectangle 6"/>
            <p:cNvSpPr>
              <a:spLocks noChangeArrowheads="1"/>
            </p:cNvSpPr>
            <p:nvPr/>
          </p:nvSpPr>
          <p:spPr bwMode="auto">
            <a:xfrm>
              <a:off x="1824"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address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2</a:t>
              </a:r>
            </a:p>
          </p:txBody>
        </p:sp>
        <p:sp>
          <p:nvSpPr>
            <p:cNvPr id="9" name="Rectangle 7"/>
            <p:cNvSpPr>
              <a:spLocks noChangeArrowheads="1"/>
            </p:cNvSpPr>
            <p:nvPr/>
          </p:nvSpPr>
          <p:spPr bwMode="auto">
            <a:xfrm>
              <a:off x="3408"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address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4</a:t>
              </a:r>
            </a:p>
          </p:txBody>
        </p:sp>
        <p:sp>
          <p:nvSpPr>
            <p:cNvPr id="10" name="Rectangle 8"/>
            <p:cNvSpPr>
              <a:spLocks noChangeArrowheads="1"/>
            </p:cNvSpPr>
            <p:nvPr/>
          </p:nvSpPr>
          <p:spPr bwMode="auto">
            <a:xfrm>
              <a:off x="2352"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address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3</a:t>
              </a:r>
            </a:p>
          </p:txBody>
        </p:sp>
        <p:sp>
          <p:nvSpPr>
            <p:cNvPr id="11" name="Rectangle 9"/>
            <p:cNvSpPr>
              <a:spLocks noChangeArrowheads="1"/>
            </p:cNvSpPr>
            <p:nvPr/>
          </p:nvSpPr>
          <p:spPr bwMode="auto">
            <a:xfrm>
              <a:off x="2880"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tr-TR" altLang="en-US" sz="1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 name="Rectangle 10"/>
            <p:cNvSpPr>
              <a:spLocks noChangeArrowheads="1"/>
            </p:cNvSpPr>
            <p:nvPr/>
          </p:nvSpPr>
          <p:spPr bwMode="auto">
            <a:xfrm>
              <a:off x="3936" y="1104"/>
              <a:ext cx="864" cy="38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payload</a:t>
              </a:r>
            </a:p>
          </p:txBody>
        </p:sp>
        <p:sp>
          <p:nvSpPr>
            <p:cNvPr id="13" name="Rectangle 11"/>
            <p:cNvSpPr>
              <a:spLocks noChangeArrowheads="1"/>
            </p:cNvSpPr>
            <p:nvPr/>
          </p:nvSpPr>
          <p:spPr bwMode="auto">
            <a:xfrm>
              <a:off x="4800" y="1104"/>
              <a:ext cx="528"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CRC</a:t>
              </a:r>
            </a:p>
          </p:txBody>
        </p:sp>
        <p:sp>
          <p:nvSpPr>
            <p:cNvPr id="14" name="Text Box 12"/>
            <p:cNvSpPr txBox="1">
              <a:spLocks noChangeArrowheads="1"/>
            </p:cNvSpPr>
            <p:nvPr/>
          </p:nvSpPr>
          <p:spPr bwMode="auto">
            <a:xfrm>
              <a:off x="480"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2</a:t>
              </a:r>
            </a:p>
          </p:txBody>
        </p:sp>
        <p:sp>
          <p:nvSpPr>
            <p:cNvPr id="15" name="Text Box 13"/>
            <p:cNvSpPr txBox="1">
              <a:spLocks noChangeArrowheads="1"/>
            </p:cNvSpPr>
            <p:nvPr/>
          </p:nvSpPr>
          <p:spPr bwMode="auto">
            <a:xfrm>
              <a:off x="960"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2</a:t>
              </a:r>
            </a:p>
          </p:txBody>
        </p:sp>
        <p:sp>
          <p:nvSpPr>
            <p:cNvPr id="16" name="Text Box 14"/>
            <p:cNvSpPr txBox="1">
              <a:spLocks noChangeArrowheads="1"/>
            </p:cNvSpPr>
            <p:nvPr/>
          </p:nvSpPr>
          <p:spPr bwMode="auto">
            <a:xfrm>
              <a:off x="1536"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6</a:t>
              </a:r>
            </a:p>
          </p:txBody>
        </p:sp>
        <p:sp>
          <p:nvSpPr>
            <p:cNvPr id="17" name="Text Box 15"/>
            <p:cNvSpPr txBox="1">
              <a:spLocks noChangeArrowheads="1"/>
            </p:cNvSpPr>
            <p:nvPr/>
          </p:nvSpPr>
          <p:spPr bwMode="auto">
            <a:xfrm>
              <a:off x="2016"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6</a:t>
              </a:r>
            </a:p>
          </p:txBody>
        </p:sp>
        <p:sp>
          <p:nvSpPr>
            <p:cNvPr id="18" name="Text Box 16"/>
            <p:cNvSpPr txBox="1">
              <a:spLocks noChangeArrowheads="1"/>
            </p:cNvSpPr>
            <p:nvPr/>
          </p:nvSpPr>
          <p:spPr bwMode="auto">
            <a:xfrm>
              <a:off x="2544"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6</a:t>
              </a:r>
            </a:p>
          </p:txBody>
        </p:sp>
        <p:sp>
          <p:nvSpPr>
            <p:cNvPr id="19" name="Text Box 17"/>
            <p:cNvSpPr txBox="1">
              <a:spLocks noChangeArrowheads="1"/>
            </p:cNvSpPr>
            <p:nvPr/>
          </p:nvSpPr>
          <p:spPr bwMode="auto">
            <a:xfrm>
              <a:off x="3072" y="91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2</a:t>
              </a:r>
            </a:p>
          </p:txBody>
        </p:sp>
        <p:sp>
          <p:nvSpPr>
            <p:cNvPr id="20" name="Text Box 18"/>
            <p:cNvSpPr txBox="1">
              <a:spLocks noChangeArrowheads="1"/>
            </p:cNvSpPr>
            <p:nvPr/>
          </p:nvSpPr>
          <p:spPr bwMode="auto">
            <a:xfrm>
              <a:off x="3638" y="8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6</a:t>
              </a:r>
            </a:p>
          </p:txBody>
        </p:sp>
        <p:sp>
          <p:nvSpPr>
            <p:cNvPr id="21" name="Text Box 19"/>
            <p:cNvSpPr txBox="1">
              <a:spLocks noChangeArrowheads="1"/>
            </p:cNvSpPr>
            <p:nvPr/>
          </p:nvSpPr>
          <p:spPr bwMode="auto">
            <a:xfrm>
              <a:off x="4032" y="912"/>
              <a:ext cx="6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0 - 2312</a:t>
              </a:r>
            </a:p>
          </p:txBody>
        </p:sp>
        <p:sp>
          <p:nvSpPr>
            <p:cNvPr id="22" name="Text Box 20"/>
            <p:cNvSpPr txBox="1">
              <a:spLocks noChangeArrowheads="1"/>
            </p:cNvSpPr>
            <p:nvPr/>
          </p:nvSpPr>
          <p:spPr bwMode="auto">
            <a:xfrm>
              <a:off x="4982" y="88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charset="0"/>
                  <a:ea typeface="+mn-ea"/>
                  <a:cs typeface="+mn-cs"/>
                </a:rPr>
                <a:t>4</a:t>
              </a:r>
            </a:p>
          </p:txBody>
        </p:sp>
        <p:sp>
          <p:nvSpPr>
            <p:cNvPr id="23" name="Text Box 21"/>
            <p:cNvSpPr txBox="1">
              <a:spLocks noChangeArrowheads="1"/>
            </p:cNvSpPr>
            <p:nvPr/>
          </p:nvSpPr>
          <p:spPr bwMode="auto">
            <a:xfrm>
              <a:off x="2918" y="1142"/>
              <a:ext cx="50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seq</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charset="0"/>
                  <a:ea typeface="+mn-ea"/>
                  <a:cs typeface="+mn-cs"/>
                </a:rPr>
                <a:t>control</a:t>
              </a:r>
            </a:p>
          </p:txBody>
        </p:sp>
      </p:grpSp>
      <p:sp>
        <p:nvSpPr>
          <p:cNvPr id="24" name="Text Box 52"/>
          <p:cNvSpPr txBox="1">
            <a:spLocks noChangeArrowheads="1"/>
          </p:cNvSpPr>
          <p:nvPr/>
        </p:nvSpPr>
        <p:spPr bwMode="auto">
          <a:xfrm>
            <a:off x="1065213" y="4719638"/>
            <a:ext cx="284162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Comic Sans MS" pitchFamily="66" charset="0"/>
                <a:ea typeface="+mn-ea"/>
                <a:cs typeface="+mn-cs"/>
              </a:rPr>
              <a:t>Address 2:</a:t>
            </a: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 MAC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of wireless host or AP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transmitting this frame</a:t>
            </a:r>
          </a:p>
        </p:txBody>
      </p:sp>
      <p:sp>
        <p:nvSpPr>
          <p:cNvPr id="25" name="Line 53"/>
          <p:cNvSpPr>
            <a:spLocks noChangeShapeType="1"/>
          </p:cNvSpPr>
          <p:nvPr/>
        </p:nvSpPr>
        <p:spPr bwMode="auto">
          <a:xfrm flipV="1">
            <a:off x="1216025" y="2835275"/>
            <a:ext cx="1235075" cy="73025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6" name="Line 54"/>
          <p:cNvSpPr>
            <a:spLocks noChangeShapeType="1"/>
          </p:cNvSpPr>
          <p:nvPr/>
        </p:nvSpPr>
        <p:spPr bwMode="auto">
          <a:xfrm flipH="1" flipV="1">
            <a:off x="3427413" y="2849563"/>
            <a:ext cx="44450" cy="187325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 name="Text Box 55"/>
          <p:cNvSpPr txBox="1">
            <a:spLocks noChangeArrowheads="1"/>
          </p:cNvSpPr>
          <p:nvPr/>
        </p:nvSpPr>
        <p:spPr bwMode="auto">
          <a:xfrm>
            <a:off x="515938" y="3486150"/>
            <a:ext cx="280511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Comic Sans MS" pitchFamily="66" charset="0"/>
                <a:ea typeface="+mn-ea"/>
                <a:cs typeface="+mn-cs"/>
              </a:rPr>
              <a:t>Address 1:</a:t>
            </a: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 MAC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of wireless host or AP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to receive this frame</a:t>
            </a:r>
          </a:p>
        </p:txBody>
      </p:sp>
      <p:sp>
        <p:nvSpPr>
          <p:cNvPr id="28" name="Line 56"/>
          <p:cNvSpPr>
            <a:spLocks noChangeShapeType="1"/>
          </p:cNvSpPr>
          <p:nvPr/>
        </p:nvSpPr>
        <p:spPr bwMode="auto">
          <a:xfrm flipH="1" flipV="1">
            <a:off x="4219575" y="2879725"/>
            <a:ext cx="609600" cy="836613"/>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9" name="Text Box 57"/>
          <p:cNvSpPr txBox="1">
            <a:spLocks noChangeArrowheads="1"/>
          </p:cNvSpPr>
          <p:nvPr/>
        </p:nvSpPr>
        <p:spPr bwMode="auto">
          <a:xfrm>
            <a:off x="3840163" y="3851275"/>
            <a:ext cx="30495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Comic Sans MS" pitchFamily="66" charset="0"/>
                <a:ea typeface="+mn-ea"/>
                <a:cs typeface="+mn-cs"/>
              </a:rPr>
              <a:t>Address 3:</a:t>
            </a: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 MAC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of router interface to which AP is attached</a:t>
            </a:r>
          </a:p>
        </p:txBody>
      </p:sp>
      <p:sp>
        <p:nvSpPr>
          <p:cNvPr id="30" name="Text Box 58"/>
          <p:cNvSpPr txBox="1">
            <a:spLocks noChangeArrowheads="1"/>
          </p:cNvSpPr>
          <p:nvPr/>
        </p:nvSpPr>
        <p:spPr bwMode="auto">
          <a:xfrm>
            <a:off x="6080125" y="3071813"/>
            <a:ext cx="260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omic Sans MS" pitchFamily="66" charset="0"/>
              </a:defRPr>
            </a:lvl1pPr>
            <a:lvl2pPr marL="742950" indent="-285750">
              <a:defRPr>
                <a:solidFill>
                  <a:schemeClr val="tx1"/>
                </a:solidFill>
                <a:latin typeface="Comic Sans MS" pitchFamily="66" charset="0"/>
              </a:defRPr>
            </a:lvl2pPr>
            <a:lvl3pPr marL="1143000" indent="-228600">
              <a:defRPr>
                <a:solidFill>
                  <a:schemeClr val="tx1"/>
                </a:solidFill>
                <a:latin typeface="Comic Sans MS" pitchFamily="66" charset="0"/>
              </a:defRPr>
            </a:lvl3pPr>
            <a:lvl4pPr marL="1600200" indent="-228600">
              <a:defRPr>
                <a:solidFill>
                  <a:schemeClr val="tx1"/>
                </a:solidFill>
                <a:latin typeface="Comic Sans MS" pitchFamily="66" charset="0"/>
              </a:defRPr>
            </a:lvl4pPr>
            <a:lvl5pPr marL="2057400" indent="-228600">
              <a:defRPr>
                <a:solidFill>
                  <a:schemeClr val="tx1"/>
                </a:solidFill>
                <a:latin typeface="Comic Sans MS" pitchFamily="66" charset="0"/>
              </a:defRPr>
            </a:lvl5pPr>
            <a:lvl6pPr marL="2514600" indent="-228600" eaLnBrk="0" fontAlgn="base" hangingPunct="0">
              <a:spcBef>
                <a:spcPct val="0"/>
              </a:spcBef>
              <a:spcAft>
                <a:spcPct val="0"/>
              </a:spcAft>
              <a:defRPr>
                <a:solidFill>
                  <a:schemeClr val="tx1"/>
                </a:solidFill>
                <a:latin typeface="Comic Sans MS" pitchFamily="66" charset="0"/>
              </a:defRPr>
            </a:lvl6pPr>
            <a:lvl7pPr marL="2971800" indent="-228600" eaLnBrk="0" fontAlgn="base" hangingPunct="0">
              <a:spcBef>
                <a:spcPct val="0"/>
              </a:spcBef>
              <a:spcAft>
                <a:spcPct val="0"/>
              </a:spcAft>
              <a:defRPr>
                <a:solidFill>
                  <a:schemeClr val="tx1"/>
                </a:solidFill>
                <a:latin typeface="Comic Sans MS" pitchFamily="66" charset="0"/>
              </a:defRPr>
            </a:lvl7pPr>
            <a:lvl8pPr marL="3429000" indent="-228600" eaLnBrk="0" fontAlgn="base" hangingPunct="0">
              <a:spcBef>
                <a:spcPct val="0"/>
              </a:spcBef>
              <a:spcAft>
                <a:spcPct val="0"/>
              </a:spcAft>
              <a:defRPr>
                <a:solidFill>
                  <a:schemeClr val="tx1"/>
                </a:solidFill>
                <a:latin typeface="Comic Sans MS" pitchFamily="66" charset="0"/>
              </a:defRPr>
            </a:lvl8pPr>
            <a:lvl9pPr marL="3886200" indent="-228600" eaLnBrk="0" fontAlgn="base" hangingPunct="0">
              <a:spcBef>
                <a:spcPct val="0"/>
              </a:spcBef>
              <a:spcAft>
                <a:spcPct val="0"/>
              </a:spcAft>
              <a:defRPr>
                <a:solidFill>
                  <a:schemeClr val="tx1"/>
                </a:solidFill>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0000"/>
                </a:solidFill>
                <a:effectLst/>
                <a:uLnTx/>
                <a:uFillTx/>
                <a:latin typeface="Comic Sans MS" pitchFamily="66" charset="0"/>
                <a:ea typeface="+mn-ea"/>
                <a:cs typeface="+mn-cs"/>
              </a:rPr>
              <a:t>Address 4:</a:t>
            </a:r>
            <a:r>
              <a:rPr kumimoji="0" lang="en-US" altLang="en-US" sz="1800" b="0" i="0" u="none" strike="noStrike" kern="1200" cap="none" spc="0" normalizeH="0" baseline="0" noProof="0">
                <a:ln>
                  <a:noFill/>
                </a:ln>
                <a:solidFill>
                  <a:srgbClr val="000000"/>
                </a:solidFill>
                <a:effectLst/>
                <a:uLnTx/>
                <a:uFillTx/>
                <a:latin typeface="Comic Sans MS" pitchFamily="66" charset="0"/>
                <a:ea typeface="+mn-ea"/>
                <a:cs typeface="+mn-cs"/>
              </a:rPr>
              <a:t> used only in ad hoc mode</a:t>
            </a:r>
          </a:p>
        </p:txBody>
      </p:sp>
      <p:sp>
        <p:nvSpPr>
          <p:cNvPr id="31" name="Line 59"/>
          <p:cNvSpPr>
            <a:spLocks noChangeShapeType="1"/>
          </p:cNvSpPr>
          <p:nvPr/>
        </p:nvSpPr>
        <p:spPr bwMode="auto">
          <a:xfrm flipH="1" flipV="1">
            <a:off x="5835650" y="2833688"/>
            <a:ext cx="290513" cy="37941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 name="TextBox 31">
            <a:extLst>
              <a:ext uri="{FF2B5EF4-FFF2-40B4-BE49-F238E27FC236}">
                <a16:creationId xmlns:a16="http://schemas.microsoft.com/office/drawing/2014/main" id="{35377BF1-1EBC-4E3C-92DE-3C31CBE74EC0}"/>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extLst>
      <p:ext uri="{BB962C8B-B14F-4D97-AF65-F5344CB8AC3E}">
        <p14:creationId xmlns:p14="http://schemas.microsoft.com/office/powerpoint/2010/main" val="3527525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31"/>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802.11 Addressing</a:t>
            </a:r>
            <a:endParaRPr/>
          </a:p>
        </p:txBody>
      </p:sp>
      <p:sp>
        <p:nvSpPr>
          <p:cNvPr id="1407" name="Google Shape;1407;p31"/>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34</a:t>
            </a:fld>
            <a:endParaRPr/>
          </a:p>
        </p:txBody>
      </p:sp>
      <p:sp>
        <p:nvSpPr>
          <p:cNvPr id="1408" name="Google Shape;1408;p31"/>
          <p:cNvSpPr/>
          <p:nvPr/>
        </p:nvSpPr>
        <p:spPr>
          <a:xfrm>
            <a:off x="1709738" y="1216025"/>
            <a:ext cx="2454275" cy="2374900"/>
          </a:xfrm>
          <a:prstGeom prst="ellipse">
            <a:avLst/>
          </a:prstGeom>
          <a:solidFill>
            <a:srgbClr val="66C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1409" name="Google Shape;1409;p31"/>
          <p:cNvCxnSpPr/>
          <p:nvPr/>
        </p:nvCxnSpPr>
        <p:spPr>
          <a:xfrm>
            <a:off x="3689350" y="2728913"/>
            <a:ext cx="1219200" cy="0"/>
          </a:xfrm>
          <a:prstGeom prst="straightConnector1">
            <a:avLst/>
          </a:prstGeom>
          <a:noFill/>
          <a:ln w="9525" cap="flat" cmpd="sng">
            <a:solidFill>
              <a:schemeClr val="dk1"/>
            </a:solidFill>
            <a:prstDash val="solid"/>
            <a:round/>
            <a:headEnd type="none" w="med" len="med"/>
            <a:tailEnd type="none" w="med" len="med"/>
          </a:ln>
        </p:spPr>
      </p:cxnSp>
      <p:cxnSp>
        <p:nvCxnSpPr>
          <p:cNvPr id="1410" name="Google Shape;1410;p31"/>
          <p:cNvCxnSpPr/>
          <p:nvPr/>
        </p:nvCxnSpPr>
        <p:spPr>
          <a:xfrm rot="10800000" flipH="1">
            <a:off x="5365750" y="2271713"/>
            <a:ext cx="914400" cy="381000"/>
          </a:xfrm>
          <a:prstGeom prst="straightConnector1">
            <a:avLst/>
          </a:prstGeom>
          <a:noFill/>
          <a:ln w="9525" cap="flat" cmpd="sng">
            <a:solidFill>
              <a:schemeClr val="dk1"/>
            </a:solidFill>
            <a:prstDash val="solid"/>
            <a:round/>
            <a:headEnd type="none" w="med" len="med"/>
            <a:tailEnd type="none" w="med" len="med"/>
          </a:ln>
        </p:spPr>
      </p:cxnSp>
      <p:grpSp>
        <p:nvGrpSpPr>
          <p:cNvPr id="1411" name="Google Shape;1411;p31"/>
          <p:cNvGrpSpPr/>
          <p:nvPr/>
        </p:nvGrpSpPr>
        <p:grpSpPr>
          <a:xfrm>
            <a:off x="6127750" y="1433513"/>
            <a:ext cx="2362200" cy="1762125"/>
            <a:chOff x="3744" y="1392"/>
            <a:chExt cx="1488" cy="1110"/>
          </a:xfrm>
        </p:grpSpPr>
        <p:sp>
          <p:nvSpPr>
            <p:cNvPr id="1412" name="Google Shape;1412;p31"/>
            <p:cNvSpPr/>
            <p:nvPr/>
          </p:nvSpPr>
          <p:spPr>
            <a:xfrm>
              <a:off x="3744" y="1392"/>
              <a:ext cx="1488" cy="1110"/>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3" name="Google Shape;1413;p31"/>
            <p:cNvSpPr txBox="1"/>
            <p:nvPr/>
          </p:nvSpPr>
          <p:spPr>
            <a:xfrm>
              <a:off x="4128" y="1776"/>
              <a:ext cx="708"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Internet</a:t>
              </a:r>
              <a:endParaRPr/>
            </a:p>
          </p:txBody>
        </p:sp>
      </p:grpSp>
      <p:grpSp>
        <p:nvGrpSpPr>
          <p:cNvPr id="1414" name="Google Shape;1414;p31"/>
          <p:cNvGrpSpPr/>
          <p:nvPr/>
        </p:nvGrpSpPr>
        <p:grpSpPr>
          <a:xfrm>
            <a:off x="4806950" y="2284413"/>
            <a:ext cx="876300" cy="525462"/>
            <a:chOff x="2960" y="1439"/>
            <a:chExt cx="552" cy="331"/>
          </a:xfrm>
        </p:grpSpPr>
        <p:grpSp>
          <p:nvGrpSpPr>
            <p:cNvPr id="1415" name="Google Shape;1415;p31"/>
            <p:cNvGrpSpPr/>
            <p:nvPr/>
          </p:nvGrpSpPr>
          <p:grpSpPr>
            <a:xfrm>
              <a:off x="3024" y="1623"/>
              <a:ext cx="315" cy="147"/>
              <a:chOff x="3600" y="219"/>
              <a:chExt cx="360" cy="175"/>
            </a:xfrm>
          </p:grpSpPr>
          <p:sp>
            <p:nvSpPr>
              <p:cNvPr id="1416" name="Google Shape;1416;p31"/>
              <p:cNvSpPr/>
              <p:nvPr/>
            </p:nvSpPr>
            <p:spPr>
              <a:xfrm>
                <a:off x="3603" y="297"/>
                <a:ext cx="357" cy="97"/>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1417" name="Google Shape;1417;p31"/>
              <p:cNvCxnSpPr/>
              <p:nvPr/>
            </p:nvCxnSpPr>
            <p:spPr>
              <a:xfrm>
                <a:off x="3603" y="289"/>
                <a:ext cx="0" cy="60"/>
              </a:xfrm>
              <a:prstGeom prst="straightConnector1">
                <a:avLst/>
              </a:prstGeom>
              <a:noFill/>
              <a:ln w="12700" cap="flat" cmpd="sng">
                <a:solidFill>
                  <a:schemeClr val="dk1"/>
                </a:solidFill>
                <a:prstDash val="solid"/>
                <a:round/>
                <a:headEnd type="none" w="med" len="med"/>
                <a:tailEnd type="none" w="med" len="med"/>
              </a:ln>
            </p:spPr>
          </p:cxnSp>
          <p:cxnSp>
            <p:nvCxnSpPr>
              <p:cNvPr id="1418" name="Google Shape;1418;p31"/>
              <p:cNvCxnSpPr/>
              <p:nvPr/>
            </p:nvCxnSpPr>
            <p:spPr>
              <a:xfrm>
                <a:off x="3960" y="289"/>
                <a:ext cx="0" cy="60"/>
              </a:xfrm>
              <a:prstGeom prst="straightConnector1">
                <a:avLst/>
              </a:prstGeom>
              <a:noFill/>
              <a:ln w="12700" cap="flat" cmpd="sng">
                <a:solidFill>
                  <a:schemeClr val="dk1"/>
                </a:solidFill>
                <a:prstDash val="solid"/>
                <a:round/>
                <a:headEnd type="none" w="med" len="med"/>
                <a:tailEnd type="none" w="med" len="med"/>
              </a:ln>
            </p:spPr>
          </p:cxnSp>
          <p:sp>
            <p:nvSpPr>
              <p:cNvPr id="1419" name="Google Shape;1419;p31"/>
              <p:cNvSpPr/>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420" name="Google Shape;1420;p31"/>
              <p:cNvSpPr/>
              <p:nvPr/>
            </p:nvSpPr>
            <p:spPr>
              <a:xfrm>
                <a:off x="3600" y="219"/>
                <a:ext cx="357" cy="113"/>
              </a:xfrm>
              <a:prstGeom prst="ellipse">
                <a:avLst/>
              </a:prstGeom>
              <a:solidFill>
                <a:schemeClr val="hlink"/>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421" name="Google Shape;1421;p31"/>
              <p:cNvGrpSpPr/>
              <p:nvPr/>
            </p:nvGrpSpPr>
            <p:grpSpPr>
              <a:xfrm>
                <a:off x="3686" y="244"/>
                <a:ext cx="177" cy="66"/>
                <a:chOff x="2848" y="848"/>
                <a:chExt cx="140" cy="98"/>
              </a:xfrm>
            </p:grpSpPr>
            <p:cxnSp>
              <p:nvCxnSpPr>
                <p:cNvPr id="1422" name="Google Shape;1422;p31"/>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1423" name="Google Shape;1423;p31"/>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1424" name="Google Shape;1424;p31"/>
                <p:cNvCxnSpPr/>
                <p:nvPr/>
              </p:nvCxnSpPr>
              <p:spPr>
                <a:xfrm>
                  <a:off x="2894" y="850"/>
                  <a:ext cx="52" cy="96"/>
                </a:xfrm>
                <a:prstGeom prst="straightConnector1">
                  <a:avLst/>
                </a:prstGeom>
                <a:noFill/>
                <a:ln w="28575" cap="flat" cmpd="sng">
                  <a:solidFill>
                    <a:schemeClr val="dk1"/>
                  </a:solidFill>
                  <a:prstDash val="solid"/>
                  <a:round/>
                  <a:headEnd type="none" w="med" len="med"/>
                  <a:tailEnd type="none" w="med" len="med"/>
                </a:ln>
              </p:spPr>
            </p:cxnSp>
          </p:grpSp>
          <p:grpSp>
            <p:nvGrpSpPr>
              <p:cNvPr id="1425" name="Google Shape;1425;p31"/>
              <p:cNvGrpSpPr/>
              <p:nvPr/>
            </p:nvGrpSpPr>
            <p:grpSpPr>
              <a:xfrm rot="10800000" flipH="1">
                <a:off x="3686" y="243"/>
                <a:ext cx="177" cy="66"/>
                <a:chOff x="2848" y="848"/>
                <a:chExt cx="140" cy="98"/>
              </a:xfrm>
            </p:grpSpPr>
            <p:cxnSp>
              <p:nvCxnSpPr>
                <p:cNvPr id="1426" name="Google Shape;1426;p31"/>
                <p:cNvCxnSpPr/>
                <p:nvPr/>
              </p:nvCxnSpPr>
              <p:spPr>
                <a:xfrm rot="10800000" flipH="1">
                  <a:off x="2848" y="848"/>
                  <a:ext cx="50" cy="2"/>
                </a:xfrm>
                <a:prstGeom prst="straightConnector1">
                  <a:avLst/>
                </a:prstGeom>
                <a:noFill/>
                <a:ln w="28575" cap="flat" cmpd="sng">
                  <a:solidFill>
                    <a:schemeClr val="dk1"/>
                  </a:solidFill>
                  <a:prstDash val="solid"/>
                  <a:round/>
                  <a:headEnd type="none" w="med" len="med"/>
                  <a:tailEnd type="none" w="med" len="med"/>
                </a:ln>
              </p:spPr>
            </p:cxnSp>
            <p:cxnSp>
              <p:nvCxnSpPr>
                <p:cNvPr id="1427" name="Google Shape;1427;p31"/>
                <p:cNvCxnSpPr/>
                <p:nvPr/>
              </p:nvCxnSpPr>
              <p:spPr>
                <a:xfrm>
                  <a:off x="2944" y="946"/>
                  <a:ext cx="44" cy="0"/>
                </a:xfrm>
                <a:prstGeom prst="straightConnector1">
                  <a:avLst/>
                </a:prstGeom>
                <a:noFill/>
                <a:ln w="28575" cap="flat" cmpd="sng">
                  <a:solidFill>
                    <a:schemeClr val="dk1"/>
                  </a:solidFill>
                  <a:prstDash val="solid"/>
                  <a:round/>
                  <a:headEnd type="none" w="med" len="med"/>
                  <a:tailEnd type="none" w="med" len="med"/>
                </a:ln>
              </p:spPr>
            </p:cxnSp>
            <p:cxnSp>
              <p:nvCxnSpPr>
                <p:cNvPr id="1428" name="Google Shape;1428;p31"/>
                <p:cNvCxnSpPr/>
                <p:nvPr/>
              </p:nvCxnSpPr>
              <p:spPr>
                <a:xfrm>
                  <a:off x="2894" y="850"/>
                  <a:ext cx="52" cy="96"/>
                </a:xfrm>
                <a:prstGeom prst="straightConnector1">
                  <a:avLst/>
                </a:prstGeom>
                <a:noFill/>
                <a:ln w="28575" cap="flat" cmpd="sng">
                  <a:solidFill>
                    <a:schemeClr val="dk1"/>
                  </a:solidFill>
                  <a:prstDash val="solid"/>
                  <a:round/>
                  <a:headEnd type="none" w="med" len="med"/>
                  <a:tailEnd type="none" w="med" len="med"/>
                </a:ln>
              </p:spPr>
            </p:cxnSp>
          </p:grpSp>
        </p:grpSp>
        <p:sp>
          <p:nvSpPr>
            <p:cNvPr id="1429" name="Google Shape;1429;p31"/>
            <p:cNvSpPr txBox="1"/>
            <p:nvPr/>
          </p:nvSpPr>
          <p:spPr>
            <a:xfrm>
              <a:off x="2960" y="1439"/>
              <a:ext cx="552"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router</a:t>
              </a:r>
              <a:endParaRPr/>
            </a:p>
          </p:txBody>
        </p:sp>
      </p:grpSp>
      <p:grpSp>
        <p:nvGrpSpPr>
          <p:cNvPr id="1430" name="Google Shape;1430;p31"/>
          <p:cNvGrpSpPr/>
          <p:nvPr/>
        </p:nvGrpSpPr>
        <p:grpSpPr>
          <a:xfrm>
            <a:off x="3130550" y="2157413"/>
            <a:ext cx="935038" cy="1039812"/>
            <a:chOff x="1952" y="1032"/>
            <a:chExt cx="589" cy="655"/>
          </a:xfrm>
        </p:grpSpPr>
        <p:sp>
          <p:nvSpPr>
            <p:cNvPr id="1431" name="Google Shape;1431;p31"/>
            <p:cNvSpPr txBox="1"/>
            <p:nvPr/>
          </p:nvSpPr>
          <p:spPr>
            <a:xfrm>
              <a:off x="2080" y="1456"/>
              <a:ext cx="296"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AP</a:t>
              </a:r>
              <a:endParaRPr/>
            </a:p>
          </p:txBody>
        </p:sp>
        <p:grpSp>
          <p:nvGrpSpPr>
            <p:cNvPr id="1432" name="Google Shape;1432;p31"/>
            <p:cNvGrpSpPr/>
            <p:nvPr/>
          </p:nvGrpSpPr>
          <p:grpSpPr>
            <a:xfrm>
              <a:off x="1952" y="1032"/>
              <a:ext cx="589" cy="440"/>
              <a:chOff x="1160" y="2192"/>
              <a:chExt cx="589" cy="440"/>
            </a:xfrm>
          </p:grpSpPr>
          <p:pic>
            <p:nvPicPr>
              <p:cNvPr id="1433" name="Google Shape;1433;p31" descr="31u_bnrz[1]"/>
              <p:cNvPicPr preferRelativeResize="0"/>
              <p:nvPr/>
            </p:nvPicPr>
            <p:blipFill rotWithShape="1">
              <a:blip r:embed="rId4">
                <a:alphaModFix/>
              </a:blip>
              <a:srcRect/>
              <a:stretch/>
            </p:blipFill>
            <p:spPr>
              <a:xfrm rot="-5400000">
                <a:off x="1349" y="2458"/>
                <a:ext cx="212" cy="135"/>
              </a:xfrm>
              <a:prstGeom prst="rect">
                <a:avLst/>
              </a:prstGeom>
              <a:noFill/>
              <a:ln>
                <a:noFill/>
              </a:ln>
            </p:spPr>
          </p:pic>
          <p:sp>
            <p:nvSpPr>
              <p:cNvPr id="1434" name="Google Shape;1434;p31"/>
              <p:cNvSpPr/>
              <p:nvPr/>
            </p:nvSpPr>
            <p:spPr>
              <a:xfrm>
                <a:off x="1160" y="2192"/>
                <a:ext cx="589" cy="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5" name="Google Shape;1435;p31"/>
              <p:cNvSpPr/>
              <p:nvPr/>
            </p:nvSpPr>
            <p:spPr>
              <a:xfrm>
                <a:off x="1283" y="2231"/>
                <a:ext cx="83" cy="102"/>
              </a:xfrm>
              <a:custGeom>
                <a:avLst/>
                <a:gdLst/>
                <a:ahLst/>
                <a:cxnLst/>
                <a:rect l="l" t="t" r="r" b="b"/>
                <a:pathLst>
                  <a:path w="247" h="203" extrusionOk="0">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6" name="Google Shape;1436;p31"/>
              <p:cNvSpPr/>
              <p:nvPr/>
            </p:nvSpPr>
            <p:spPr>
              <a:xfrm>
                <a:off x="1424" y="2230"/>
                <a:ext cx="52" cy="79"/>
              </a:xfrm>
              <a:custGeom>
                <a:avLst/>
                <a:gdLst/>
                <a:ahLst/>
                <a:cxnLst/>
                <a:rect l="l" t="t" r="r" b="b"/>
                <a:pathLst>
                  <a:path w="158" h="158" extrusionOk="0">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7" name="Google Shape;1437;p31"/>
              <p:cNvSpPr/>
              <p:nvPr/>
            </p:nvSpPr>
            <p:spPr>
              <a:xfrm>
                <a:off x="1232" y="2211"/>
                <a:ext cx="133" cy="166"/>
              </a:xfrm>
              <a:custGeom>
                <a:avLst/>
                <a:gdLst/>
                <a:ahLst/>
                <a:cxnLst/>
                <a:rect l="l" t="t" r="r" b="b"/>
                <a:pathLst>
                  <a:path w="399" h="331" extrusionOk="0">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8" name="Google Shape;1438;p31"/>
              <p:cNvSpPr/>
              <p:nvPr/>
            </p:nvSpPr>
            <p:spPr>
              <a:xfrm>
                <a:off x="1419" y="2206"/>
                <a:ext cx="116" cy="110"/>
              </a:xfrm>
              <a:custGeom>
                <a:avLst/>
                <a:gdLst/>
                <a:ahLst/>
                <a:cxnLst/>
                <a:rect l="l" t="t" r="r" b="b"/>
                <a:pathLst>
                  <a:path w="350" h="221" extrusionOk="0">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9" name="Google Shape;1439;p31"/>
              <p:cNvSpPr/>
              <p:nvPr/>
            </p:nvSpPr>
            <p:spPr>
              <a:xfrm>
                <a:off x="1181" y="2256"/>
                <a:ext cx="48" cy="105"/>
              </a:xfrm>
              <a:custGeom>
                <a:avLst/>
                <a:gdLst/>
                <a:ahLst/>
                <a:cxnLst/>
                <a:rect l="l" t="t" r="r" b="b"/>
                <a:pathLst>
                  <a:path w="142" h="208" extrusionOk="0">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0" name="Google Shape;1440;p31"/>
              <p:cNvSpPr/>
              <p:nvPr/>
            </p:nvSpPr>
            <p:spPr>
              <a:xfrm>
                <a:off x="1515" y="2198"/>
                <a:ext cx="101" cy="136"/>
              </a:xfrm>
              <a:custGeom>
                <a:avLst/>
                <a:gdLst/>
                <a:ahLst/>
                <a:cxnLst/>
                <a:rect l="l" t="t" r="r" b="b"/>
                <a:pathLst>
                  <a:path w="304" h="272" extrusionOk="0">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1" name="Google Shape;1441;p31"/>
              <p:cNvSpPr/>
              <p:nvPr/>
            </p:nvSpPr>
            <p:spPr>
              <a:xfrm>
                <a:off x="1403" y="2357"/>
                <a:ext cx="34" cy="82"/>
              </a:xfrm>
              <a:custGeom>
                <a:avLst/>
                <a:gdLst/>
                <a:ahLst/>
                <a:cxnLst/>
                <a:rect l="l" t="t" r="r" b="b"/>
                <a:pathLst>
                  <a:path w="103" h="164" extrusionOk="0">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2" name="Google Shape;1442;p31"/>
              <p:cNvSpPr/>
              <p:nvPr/>
            </p:nvSpPr>
            <p:spPr>
              <a:xfrm>
                <a:off x="1388" y="2313"/>
                <a:ext cx="18" cy="42"/>
              </a:xfrm>
              <a:custGeom>
                <a:avLst/>
                <a:gdLst/>
                <a:ahLst/>
                <a:cxnLst/>
                <a:rect l="l" t="t" r="r" b="b"/>
                <a:pathLst>
                  <a:path w="54" h="82" extrusionOk="0">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3" name="Google Shape;1443;p31"/>
              <p:cNvSpPr/>
              <p:nvPr/>
            </p:nvSpPr>
            <p:spPr>
              <a:xfrm>
                <a:off x="1373" y="2283"/>
                <a:ext cx="16" cy="24"/>
              </a:xfrm>
              <a:custGeom>
                <a:avLst/>
                <a:gdLst/>
                <a:ahLst/>
                <a:cxnLst/>
                <a:rect l="l" t="t" r="r" b="b"/>
                <a:pathLst>
                  <a:path w="46" h="47" extrusionOk="0">
                    <a:moveTo>
                      <a:pt x="24" y="6"/>
                    </a:move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4" name="Google Shape;1444;p31"/>
              <p:cNvSpPr/>
              <p:nvPr/>
            </p:nvSpPr>
            <p:spPr>
              <a:xfrm>
                <a:off x="1360" y="2263"/>
                <a:ext cx="21" cy="16"/>
              </a:xfrm>
              <a:custGeom>
                <a:avLst/>
                <a:gdLst/>
                <a:ahLst/>
                <a:cxnLst/>
                <a:rect l="l" t="t" r="r" b="b"/>
                <a:pathLst>
                  <a:path w="63" h="31" extrusionOk="0">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5" name="Google Shape;1445;p31"/>
              <p:cNvSpPr/>
              <p:nvPr/>
            </p:nvSpPr>
            <p:spPr>
              <a:xfrm>
                <a:off x="1261" y="2237"/>
                <a:ext cx="81" cy="103"/>
              </a:xfrm>
              <a:custGeom>
                <a:avLst/>
                <a:gdLst/>
                <a:ahLst/>
                <a:cxnLst/>
                <a:rect l="l" t="t" r="r" b="b"/>
                <a:pathLst>
                  <a:path w="245" h="206" extrusionOk="0">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6" name="Google Shape;1446;p31"/>
              <p:cNvSpPr/>
              <p:nvPr/>
            </p:nvSpPr>
            <p:spPr>
              <a:xfrm>
                <a:off x="1401" y="2236"/>
                <a:ext cx="53" cy="80"/>
              </a:xfrm>
              <a:custGeom>
                <a:avLst/>
                <a:gdLst/>
                <a:ahLst/>
                <a:cxnLst/>
                <a:rect l="l" t="t" r="r" b="b"/>
                <a:pathLst>
                  <a:path w="159" h="160" extrusionOk="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7" name="Google Shape;1447;p31"/>
              <p:cNvSpPr/>
              <p:nvPr/>
            </p:nvSpPr>
            <p:spPr>
              <a:xfrm>
                <a:off x="1208" y="2218"/>
                <a:ext cx="133" cy="166"/>
              </a:xfrm>
              <a:custGeom>
                <a:avLst/>
                <a:gdLst/>
                <a:ahLst/>
                <a:cxnLst/>
                <a:rect l="l" t="t" r="r" b="b"/>
                <a:pathLst>
                  <a:path w="399" h="332" extrusionOk="0">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8" name="Google Shape;1448;p31"/>
              <p:cNvSpPr/>
              <p:nvPr/>
            </p:nvSpPr>
            <p:spPr>
              <a:xfrm>
                <a:off x="1396" y="2213"/>
                <a:ext cx="116" cy="110"/>
              </a:xfrm>
              <a:custGeom>
                <a:avLst/>
                <a:gdLst/>
                <a:ahLst/>
                <a:cxnLst/>
                <a:rect l="l" t="t" r="r" b="b"/>
                <a:pathLst>
                  <a:path w="348" h="222" extrusionOk="0">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9" name="Google Shape;1449;p31"/>
              <p:cNvSpPr/>
              <p:nvPr/>
            </p:nvSpPr>
            <p:spPr>
              <a:xfrm>
                <a:off x="1162" y="2273"/>
                <a:ext cx="48" cy="103"/>
              </a:xfrm>
              <a:custGeom>
                <a:avLst/>
                <a:gdLst/>
                <a:ahLst/>
                <a:cxnLst/>
                <a:rect l="l" t="t" r="r" b="b"/>
                <a:pathLst>
                  <a:path w="142" h="207" extrusionOk="0">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0" name="Google Shape;1450;p31"/>
              <p:cNvSpPr/>
              <p:nvPr/>
            </p:nvSpPr>
            <p:spPr>
              <a:xfrm>
                <a:off x="1492" y="2206"/>
                <a:ext cx="101" cy="135"/>
              </a:xfrm>
              <a:custGeom>
                <a:avLst/>
                <a:gdLst/>
                <a:ahLst/>
                <a:cxnLst/>
                <a:rect l="l" t="t" r="r" b="b"/>
                <a:pathLst>
                  <a:path w="303" h="272" extrusionOk="0">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nvGrpSpPr>
          <p:cNvPr id="1451" name="Google Shape;1451;p31"/>
          <p:cNvGrpSpPr/>
          <p:nvPr/>
        </p:nvGrpSpPr>
        <p:grpSpPr>
          <a:xfrm>
            <a:off x="2051050" y="1827213"/>
            <a:ext cx="495300" cy="622300"/>
            <a:chOff x="2870" y="1518"/>
            <a:chExt cx="292" cy="320"/>
          </a:xfrm>
        </p:grpSpPr>
        <p:graphicFrame>
          <p:nvGraphicFramePr>
            <p:cNvPr id="1452" name="Google Shape;1452;p3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8309" r:id="rId5" imgW="272" imgH="282" progId="MS_ClipArt_Gallery.2">
                    <p:embed/>
                  </p:oleObj>
                </mc:Choice>
                <mc:Fallback>
                  <p:oleObj r:id="rId5" imgW="272" imgH="282" progId="MS_ClipArt_Gallery.2">
                    <p:embed/>
                    <p:pic>
                      <p:nvPicPr>
                        <p:cNvPr id="1452" name="Google Shape;1452;p31"/>
                        <p:cNvPicPr preferRelativeResize="0"/>
                        <p:nvPr/>
                      </p:nvPicPr>
                      <p:blipFill rotWithShape="1">
                        <a:blip r:embed="rId6">
                          <a:alphaModFix/>
                        </a:blip>
                        <a:srcRect/>
                        <a:stretch/>
                      </p:blipFill>
                      <p:spPr>
                        <a:xfrm>
                          <a:off x="2870" y="1518"/>
                          <a:ext cx="272" cy="282"/>
                        </a:xfrm>
                        <a:prstGeom prst="rect">
                          <a:avLst/>
                        </a:prstGeom>
                        <a:noFill/>
                        <a:ln>
                          <a:noFill/>
                        </a:ln>
                      </p:spPr>
                    </p:pic>
                  </p:oleObj>
                </mc:Fallback>
              </mc:AlternateContent>
            </a:graphicData>
          </a:graphic>
        </p:graphicFrame>
        <p:graphicFrame>
          <p:nvGraphicFramePr>
            <p:cNvPr id="1453" name="Google Shape;1453;p3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8310" r:id="rId7" imgW="249" imgH="236" progId="MS_ClipArt_Gallery.2">
                    <p:embed/>
                  </p:oleObj>
                </mc:Choice>
                <mc:Fallback>
                  <p:oleObj r:id="rId7" imgW="249" imgH="236" progId="MS_ClipArt_Gallery.2">
                    <p:embed/>
                    <p:pic>
                      <p:nvPicPr>
                        <p:cNvPr id="1453" name="Google Shape;1453;p31"/>
                        <p:cNvPicPr preferRelativeResize="0"/>
                        <p:nvPr/>
                      </p:nvPicPr>
                      <p:blipFill rotWithShape="1">
                        <a:blip r:embed="rId8">
                          <a:alphaModFix/>
                        </a:blip>
                        <a:srcRect/>
                        <a:stretch/>
                      </p:blipFill>
                      <p:spPr>
                        <a:xfrm>
                          <a:off x="2913" y="1602"/>
                          <a:ext cx="249" cy="236"/>
                        </a:xfrm>
                        <a:prstGeom prst="rect">
                          <a:avLst/>
                        </a:prstGeom>
                        <a:noFill/>
                        <a:ln>
                          <a:noFill/>
                        </a:ln>
                      </p:spPr>
                    </p:pic>
                  </p:oleObj>
                </mc:Fallback>
              </mc:AlternateContent>
            </a:graphicData>
          </a:graphic>
        </p:graphicFrame>
      </p:grpSp>
      <p:grpSp>
        <p:nvGrpSpPr>
          <p:cNvPr id="1454" name="Google Shape;1454;p31"/>
          <p:cNvGrpSpPr/>
          <p:nvPr/>
        </p:nvGrpSpPr>
        <p:grpSpPr>
          <a:xfrm>
            <a:off x="2909888" y="1347788"/>
            <a:ext cx="495300" cy="622300"/>
            <a:chOff x="2870" y="1518"/>
            <a:chExt cx="292" cy="320"/>
          </a:xfrm>
        </p:grpSpPr>
        <p:graphicFrame>
          <p:nvGraphicFramePr>
            <p:cNvPr id="1455" name="Google Shape;1455;p3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98311" r:id="rId9" imgW="272" imgH="282" progId="MS_ClipArt_Gallery.2">
                    <p:embed/>
                  </p:oleObj>
                </mc:Choice>
                <mc:Fallback>
                  <p:oleObj r:id="rId9" imgW="272" imgH="282" progId="MS_ClipArt_Gallery.2">
                    <p:embed/>
                    <p:pic>
                      <p:nvPicPr>
                        <p:cNvPr id="1455" name="Google Shape;1455;p31"/>
                        <p:cNvPicPr preferRelativeResize="0"/>
                        <p:nvPr/>
                      </p:nvPicPr>
                      <p:blipFill rotWithShape="1">
                        <a:blip r:embed="rId6">
                          <a:alphaModFix/>
                        </a:blip>
                        <a:srcRect/>
                        <a:stretch/>
                      </p:blipFill>
                      <p:spPr>
                        <a:xfrm>
                          <a:off x="2870" y="1518"/>
                          <a:ext cx="272" cy="282"/>
                        </a:xfrm>
                        <a:prstGeom prst="rect">
                          <a:avLst/>
                        </a:prstGeom>
                        <a:noFill/>
                        <a:ln>
                          <a:noFill/>
                        </a:ln>
                      </p:spPr>
                    </p:pic>
                  </p:oleObj>
                </mc:Fallback>
              </mc:AlternateContent>
            </a:graphicData>
          </a:graphic>
        </p:graphicFrame>
        <p:graphicFrame>
          <p:nvGraphicFramePr>
            <p:cNvPr id="1456" name="Google Shape;1456;p3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98312" r:id="rId10" imgW="249" imgH="236" progId="MS_ClipArt_Gallery.2">
                    <p:embed/>
                  </p:oleObj>
                </mc:Choice>
                <mc:Fallback>
                  <p:oleObj r:id="rId10" imgW="249" imgH="236" progId="MS_ClipArt_Gallery.2">
                    <p:embed/>
                    <p:pic>
                      <p:nvPicPr>
                        <p:cNvPr id="1456" name="Google Shape;1456;p31"/>
                        <p:cNvPicPr preferRelativeResize="0"/>
                        <p:nvPr/>
                      </p:nvPicPr>
                      <p:blipFill rotWithShape="1">
                        <a:blip r:embed="rId8">
                          <a:alphaModFix/>
                        </a:blip>
                        <a:srcRect/>
                        <a:stretch/>
                      </p:blipFill>
                      <p:spPr>
                        <a:xfrm>
                          <a:off x="2913" y="1602"/>
                          <a:ext cx="249" cy="236"/>
                        </a:xfrm>
                        <a:prstGeom prst="rect">
                          <a:avLst/>
                        </a:prstGeom>
                        <a:noFill/>
                        <a:ln>
                          <a:noFill/>
                        </a:ln>
                      </p:spPr>
                    </p:pic>
                  </p:oleObj>
                </mc:Fallback>
              </mc:AlternateContent>
            </a:graphicData>
          </a:graphic>
        </p:graphicFrame>
      </p:grpSp>
      <p:sp>
        <p:nvSpPr>
          <p:cNvPr id="1457" name="Google Shape;1457;p31"/>
          <p:cNvSpPr txBox="1"/>
          <p:nvPr/>
        </p:nvSpPr>
        <p:spPr>
          <a:xfrm>
            <a:off x="1835150" y="2347913"/>
            <a:ext cx="4635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H1</a:t>
            </a:r>
            <a:endParaRPr/>
          </a:p>
        </p:txBody>
      </p:sp>
      <p:sp>
        <p:nvSpPr>
          <p:cNvPr id="1458" name="Google Shape;1458;p31"/>
          <p:cNvSpPr txBox="1"/>
          <p:nvPr/>
        </p:nvSpPr>
        <p:spPr>
          <a:xfrm>
            <a:off x="4435475" y="2376488"/>
            <a:ext cx="430213"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R1</a:t>
            </a:r>
            <a:endParaRPr/>
          </a:p>
        </p:txBody>
      </p:sp>
      <p:grpSp>
        <p:nvGrpSpPr>
          <p:cNvPr id="1459" name="Google Shape;1459;p31"/>
          <p:cNvGrpSpPr/>
          <p:nvPr/>
        </p:nvGrpSpPr>
        <p:grpSpPr>
          <a:xfrm>
            <a:off x="457200" y="2392363"/>
            <a:ext cx="5356225" cy="3916362"/>
            <a:chOff x="268" y="1180"/>
            <a:chExt cx="3374" cy="2467"/>
          </a:xfrm>
        </p:grpSpPr>
        <p:cxnSp>
          <p:nvCxnSpPr>
            <p:cNvPr id="1460" name="Google Shape;1460;p31"/>
            <p:cNvCxnSpPr/>
            <p:nvPr/>
          </p:nvCxnSpPr>
          <p:spPr>
            <a:xfrm>
              <a:off x="1612" y="1180"/>
              <a:ext cx="566" cy="211"/>
            </a:xfrm>
            <a:prstGeom prst="straightConnector1">
              <a:avLst/>
            </a:prstGeom>
            <a:noFill/>
            <a:ln w="57150" cap="flat" cmpd="sng">
              <a:solidFill>
                <a:srgbClr val="FF0000"/>
              </a:solidFill>
              <a:prstDash val="solid"/>
              <a:round/>
              <a:headEnd type="none" w="med" len="med"/>
              <a:tailEnd type="triangle" w="med" len="med"/>
            </a:ln>
          </p:spPr>
        </p:cxnSp>
        <p:sp>
          <p:nvSpPr>
            <p:cNvPr id="1461" name="Google Shape;1461;p31"/>
            <p:cNvSpPr/>
            <p:nvPr/>
          </p:nvSpPr>
          <p:spPr>
            <a:xfrm>
              <a:off x="358" y="2897"/>
              <a:ext cx="3280" cy="269"/>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2" name="Google Shape;1462;p31"/>
            <p:cNvSpPr/>
            <p:nvPr/>
          </p:nvSpPr>
          <p:spPr>
            <a:xfrm>
              <a:off x="268" y="1426"/>
              <a:ext cx="3374" cy="1668"/>
            </a:xfrm>
            <a:custGeom>
              <a:avLst/>
              <a:gdLst/>
              <a:ahLst/>
              <a:cxnLst/>
              <a:rect l="l" t="t" r="r" b="b"/>
              <a:pathLst>
                <a:path w="3374" h="1668" extrusionOk="0">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a:gsLst>
                <a:gs pos="0">
                  <a:schemeClr val="dk1"/>
                </a:gs>
                <a:gs pos="100000">
                  <a:srgbClr val="FFFFFF">
                    <a:alpha val="17647"/>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3" name="Google Shape;1463;p31"/>
            <p:cNvSpPr/>
            <p:nvPr/>
          </p:nvSpPr>
          <p:spPr>
            <a:xfrm rot="1284652">
              <a:off x="1621" y="1314"/>
              <a:ext cx="355" cy="11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4" name="Google Shape;1464;p31"/>
            <p:cNvSpPr txBox="1"/>
            <p:nvPr/>
          </p:nvSpPr>
          <p:spPr>
            <a:xfrm>
              <a:off x="540" y="2923"/>
              <a:ext cx="2910"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AP MAC addr  H1 MAC addr R1 MAC addr</a:t>
              </a:r>
              <a:endParaRPr/>
            </a:p>
          </p:txBody>
        </p:sp>
        <p:cxnSp>
          <p:nvCxnSpPr>
            <p:cNvPr id="1465" name="Google Shape;1465;p31"/>
            <p:cNvCxnSpPr/>
            <p:nvPr/>
          </p:nvCxnSpPr>
          <p:spPr>
            <a:xfrm>
              <a:off x="560" y="2897"/>
              <a:ext cx="0" cy="270"/>
            </a:xfrm>
            <a:prstGeom prst="straightConnector1">
              <a:avLst/>
            </a:prstGeom>
            <a:noFill/>
            <a:ln w="9525" cap="flat" cmpd="sng">
              <a:solidFill>
                <a:schemeClr val="dk1"/>
              </a:solidFill>
              <a:prstDash val="solid"/>
              <a:round/>
              <a:headEnd type="none" w="med" len="med"/>
              <a:tailEnd type="none" w="med" len="med"/>
            </a:ln>
          </p:spPr>
        </p:cxnSp>
        <p:cxnSp>
          <p:nvCxnSpPr>
            <p:cNvPr id="1466" name="Google Shape;1466;p31"/>
            <p:cNvCxnSpPr/>
            <p:nvPr/>
          </p:nvCxnSpPr>
          <p:spPr>
            <a:xfrm>
              <a:off x="1520" y="2897"/>
              <a:ext cx="0" cy="270"/>
            </a:xfrm>
            <a:prstGeom prst="straightConnector1">
              <a:avLst/>
            </a:prstGeom>
            <a:noFill/>
            <a:ln w="9525" cap="flat" cmpd="sng">
              <a:solidFill>
                <a:schemeClr val="dk1"/>
              </a:solidFill>
              <a:prstDash val="solid"/>
              <a:round/>
              <a:headEnd type="none" w="med" len="med"/>
              <a:tailEnd type="none" w="med" len="med"/>
            </a:ln>
          </p:spPr>
        </p:cxnSp>
        <p:cxnSp>
          <p:nvCxnSpPr>
            <p:cNvPr id="1467" name="Google Shape;1467;p31"/>
            <p:cNvCxnSpPr/>
            <p:nvPr/>
          </p:nvCxnSpPr>
          <p:spPr>
            <a:xfrm>
              <a:off x="2480" y="2897"/>
              <a:ext cx="0" cy="270"/>
            </a:xfrm>
            <a:prstGeom prst="straightConnector1">
              <a:avLst/>
            </a:prstGeom>
            <a:noFill/>
            <a:ln w="9525" cap="flat" cmpd="sng">
              <a:solidFill>
                <a:schemeClr val="dk1"/>
              </a:solidFill>
              <a:prstDash val="solid"/>
              <a:round/>
              <a:headEnd type="none" w="med" len="med"/>
              <a:tailEnd type="none" w="med" len="med"/>
            </a:ln>
          </p:spPr>
        </p:cxnSp>
        <p:grpSp>
          <p:nvGrpSpPr>
            <p:cNvPr id="1468" name="Google Shape;1468;p31"/>
            <p:cNvGrpSpPr/>
            <p:nvPr/>
          </p:nvGrpSpPr>
          <p:grpSpPr>
            <a:xfrm>
              <a:off x="396" y="3107"/>
              <a:ext cx="120" cy="114"/>
              <a:chOff x="1300" y="3186"/>
              <a:chExt cx="120" cy="114"/>
            </a:xfrm>
          </p:grpSpPr>
          <p:sp>
            <p:nvSpPr>
              <p:cNvPr id="1469" name="Google Shape;1469;p31"/>
              <p:cNvSpPr/>
              <p:nvPr/>
            </p:nvSpPr>
            <p:spPr>
              <a:xfrm>
                <a:off x="1300" y="3208"/>
                <a:ext cx="120" cy="5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0" name="Google Shape;1470;p31"/>
              <p:cNvSpPr/>
              <p:nvPr/>
            </p:nvSpPr>
            <p:spPr>
              <a:xfrm>
                <a:off x="130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1" name="Google Shape;1471;p31"/>
              <p:cNvSpPr/>
              <p:nvPr/>
            </p:nvSpPr>
            <p:spPr>
              <a:xfrm>
                <a:off x="135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72" name="Google Shape;1472;p31"/>
            <p:cNvGrpSpPr/>
            <p:nvPr/>
          </p:nvGrpSpPr>
          <p:grpSpPr>
            <a:xfrm>
              <a:off x="412" y="2839"/>
              <a:ext cx="120" cy="114"/>
              <a:chOff x="1300" y="3186"/>
              <a:chExt cx="120" cy="114"/>
            </a:xfrm>
          </p:grpSpPr>
          <p:sp>
            <p:nvSpPr>
              <p:cNvPr id="1473" name="Google Shape;1473;p31"/>
              <p:cNvSpPr/>
              <p:nvPr/>
            </p:nvSpPr>
            <p:spPr>
              <a:xfrm>
                <a:off x="1300" y="3208"/>
                <a:ext cx="120" cy="5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4" name="Google Shape;1474;p31"/>
              <p:cNvSpPr/>
              <p:nvPr/>
            </p:nvSpPr>
            <p:spPr>
              <a:xfrm>
                <a:off x="130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5" name="Google Shape;1475;p31"/>
              <p:cNvSpPr/>
              <p:nvPr/>
            </p:nvSpPr>
            <p:spPr>
              <a:xfrm>
                <a:off x="135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76" name="Google Shape;1476;p31"/>
            <p:cNvGrpSpPr/>
            <p:nvPr/>
          </p:nvGrpSpPr>
          <p:grpSpPr>
            <a:xfrm>
              <a:off x="3456" y="2851"/>
              <a:ext cx="120" cy="114"/>
              <a:chOff x="1300" y="3186"/>
              <a:chExt cx="120" cy="114"/>
            </a:xfrm>
          </p:grpSpPr>
          <p:sp>
            <p:nvSpPr>
              <p:cNvPr id="1477" name="Google Shape;1477;p31"/>
              <p:cNvSpPr/>
              <p:nvPr/>
            </p:nvSpPr>
            <p:spPr>
              <a:xfrm>
                <a:off x="1300" y="3208"/>
                <a:ext cx="120" cy="5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8" name="Google Shape;1478;p31"/>
              <p:cNvSpPr/>
              <p:nvPr/>
            </p:nvSpPr>
            <p:spPr>
              <a:xfrm>
                <a:off x="130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9" name="Google Shape;1479;p31"/>
              <p:cNvSpPr/>
              <p:nvPr/>
            </p:nvSpPr>
            <p:spPr>
              <a:xfrm>
                <a:off x="135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cxnSp>
          <p:nvCxnSpPr>
            <p:cNvPr id="1480" name="Google Shape;1480;p31"/>
            <p:cNvCxnSpPr/>
            <p:nvPr/>
          </p:nvCxnSpPr>
          <p:spPr>
            <a:xfrm>
              <a:off x="3404" y="2903"/>
              <a:ext cx="0" cy="270"/>
            </a:xfrm>
            <a:prstGeom prst="straightConnector1">
              <a:avLst/>
            </a:prstGeom>
            <a:noFill/>
            <a:ln w="9525" cap="flat" cmpd="sng">
              <a:solidFill>
                <a:schemeClr val="dk1"/>
              </a:solidFill>
              <a:prstDash val="solid"/>
              <a:round/>
              <a:headEnd type="none" w="med" len="med"/>
              <a:tailEnd type="none" w="med" len="med"/>
            </a:ln>
          </p:spPr>
        </p:cxnSp>
        <p:grpSp>
          <p:nvGrpSpPr>
            <p:cNvPr id="1481" name="Google Shape;1481;p31"/>
            <p:cNvGrpSpPr/>
            <p:nvPr/>
          </p:nvGrpSpPr>
          <p:grpSpPr>
            <a:xfrm>
              <a:off x="3462" y="3103"/>
              <a:ext cx="120" cy="114"/>
              <a:chOff x="1300" y="3186"/>
              <a:chExt cx="120" cy="114"/>
            </a:xfrm>
          </p:grpSpPr>
          <p:sp>
            <p:nvSpPr>
              <p:cNvPr id="1482" name="Google Shape;1482;p31"/>
              <p:cNvSpPr/>
              <p:nvPr/>
            </p:nvSpPr>
            <p:spPr>
              <a:xfrm>
                <a:off x="1300" y="3208"/>
                <a:ext cx="120" cy="5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3" name="Google Shape;1483;p31"/>
              <p:cNvSpPr/>
              <p:nvPr/>
            </p:nvSpPr>
            <p:spPr>
              <a:xfrm>
                <a:off x="130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4" name="Google Shape;1484;p31"/>
              <p:cNvSpPr/>
              <p:nvPr/>
            </p:nvSpPr>
            <p:spPr>
              <a:xfrm>
                <a:off x="135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85" name="Google Shape;1485;p31"/>
            <p:cNvSpPr txBox="1"/>
            <p:nvPr/>
          </p:nvSpPr>
          <p:spPr>
            <a:xfrm>
              <a:off x="523" y="3182"/>
              <a:ext cx="606"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address 1</a:t>
              </a:r>
              <a:endParaRPr/>
            </a:p>
          </p:txBody>
        </p:sp>
        <p:sp>
          <p:nvSpPr>
            <p:cNvPr id="1486" name="Google Shape;1486;p31"/>
            <p:cNvSpPr txBox="1"/>
            <p:nvPr/>
          </p:nvSpPr>
          <p:spPr>
            <a:xfrm>
              <a:off x="1500" y="3180"/>
              <a:ext cx="606"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address 2</a:t>
              </a:r>
              <a:endParaRPr/>
            </a:p>
          </p:txBody>
        </p:sp>
        <p:sp>
          <p:nvSpPr>
            <p:cNvPr id="1487" name="Google Shape;1487;p31"/>
            <p:cNvSpPr txBox="1"/>
            <p:nvPr/>
          </p:nvSpPr>
          <p:spPr>
            <a:xfrm>
              <a:off x="2480" y="3171"/>
              <a:ext cx="606"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address 3</a:t>
              </a:r>
              <a:endParaRPr/>
            </a:p>
          </p:txBody>
        </p:sp>
        <p:sp>
          <p:nvSpPr>
            <p:cNvPr id="1488" name="Google Shape;1488;p31"/>
            <p:cNvSpPr txBox="1"/>
            <p:nvPr/>
          </p:nvSpPr>
          <p:spPr>
            <a:xfrm>
              <a:off x="2619" y="3414"/>
              <a:ext cx="1005" cy="2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omic Sans MS"/>
                  <a:ea typeface="Comic Sans MS"/>
                  <a:cs typeface="Comic Sans MS"/>
                  <a:sym typeface="Comic Sans MS"/>
                </a:rPr>
                <a:t>802.11 frame</a:t>
              </a:r>
              <a:endParaRPr/>
            </a:p>
          </p:txBody>
        </p:sp>
      </p:grpSp>
      <p:grpSp>
        <p:nvGrpSpPr>
          <p:cNvPr id="1489" name="Google Shape;1489;p31"/>
          <p:cNvGrpSpPr/>
          <p:nvPr/>
        </p:nvGrpSpPr>
        <p:grpSpPr>
          <a:xfrm>
            <a:off x="3919538" y="2811463"/>
            <a:ext cx="4706937" cy="2155825"/>
            <a:chOff x="2401" y="1771"/>
            <a:chExt cx="2965" cy="1358"/>
          </a:xfrm>
        </p:grpSpPr>
        <p:sp>
          <p:nvSpPr>
            <p:cNvPr id="1490" name="Google Shape;1490;p31"/>
            <p:cNvSpPr/>
            <p:nvPr/>
          </p:nvSpPr>
          <p:spPr>
            <a:xfrm>
              <a:off x="2592" y="2002"/>
              <a:ext cx="2419" cy="441"/>
            </a:xfrm>
            <a:custGeom>
              <a:avLst/>
              <a:gdLst/>
              <a:ahLst/>
              <a:cxnLst/>
              <a:rect l="l" t="t" r="r" b="b"/>
              <a:pathLst>
                <a:path w="2419" h="441" extrusionOk="0">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a:gsLst>
                <a:gs pos="0">
                  <a:schemeClr val="dk1"/>
                </a:gs>
                <a:gs pos="100000">
                  <a:srgbClr val="FFFFFF">
                    <a:alpha val="17647"/>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1491" name="Google Shape;1491;p31"/>
            <p:cNvCxnSpPr/>
            <p:nvPr/>
          </p:nvCxnSpPr>
          <p:spPr>
            <a:xfrm>
              <a:off x="2401" y="1771"/>
              <a:ext cx="604" cy="0"/>
            </a:xfrm>
            <a:prstGeom prst="straightConnector1">
              <a:avLst/>
            </a:prstGeom>
            <a:noFill/>
            <a:ln w="57150" cap="flat" cmpd="sng">
              <a:solidFill>
                <a:srgbClr val="FF0000"/>
              </a:solidFill>
              <a:prstDash val="solid"/>
              <a:round/>
              <a:headEnd type="none" w="med" len="med"/>
              <a:tailEnd type="triangle" w="med" len="med"/>
            </a:ln>
          </p:spPr>
        </p:cxnSp>
        <p:sp>
          <p:nvSpPr>
            <p:cNvPr id="1492" name="Google Shape;1492;p31"/>
            <p:cNvSpPr/>
            <p:nvPr/>
          </p:nvSpPr>
          <p:spPr>
            <a:xfrm>
              <a:off x="2620" y="2398"/>
              <a:ext cx="2385" cy="269"/>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3" name="Google Shape;1493;p31"/>
            <p:cNvSpPr/>
            <p:nvPr/>
          </p:nvSpPr>
          <p:spPr>
            <a:xfrm>
              <a:off x="2563" y="1848"/>
              <a:ext cx="355" cy="11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4" name="Google Shape;1494;p31"/>
            <p:cNvSpPr txBox="1"/>
            <p:nvPr/>
          </p:nvSpPr>
          <p:spPr>
            <a:xfrm>
              <a:off x="2802" y="2424"/>
              <a:ext cx="2012"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mic Sans MS"/>
                  <a:ea typeface="Comic Sans MS"/>
                  <a:cs typeface="Comic Sans MS"/>
                  <a:sym typeface="Comic Sans MS"/>
                </a:rPr>
                <a:t>R1 MAC addr  H1 MAC addr </a:t>
              </a:r>
              <a:endParaRPr/>
            </a:p>
          </p:txBody>
        </p:sp>
        <p:cxnSp>
          <p:nvCxnSpPr>
            <p:cNvPr id="1495" name="Google Shape;1495;p31"/>
            <p:cNvCxnSpPr/>
            <p:nvPr/>
          </p:nvCxnSpPr>
          <p:spPr>
            <a:xfrm>
              <a:off x="2822" y="2398"/>
              <a:ext cx="0" cy="270"/>
            </a:xfrm>
            <a:prstGeom prst="straightConnector1">
              <a:avLst/>
            </a:prstGeom>
            <a:noFill/>
            <a:ln w="9525" cap="flat" cmpd="sng">
              <a:solidFill>
                <a:schemeClr val="dk1"/>
              </a:solidFill>
              <a:prstDash val="solid"/>
              <a:round/>
              <a:headEnd type="none" w="med" len="med"/>
              <a:tailEnd type="none" w="med" len="med"/>
            </a:ln>
          </p:spPr>
        </p:cxnSp>
        <p:cxnSp>
          <p:nvCxnSpPr>
            <p:cNvPr id="1496" name="Google Shape;1496;p31"/>
            <p:cNvCxnSpPr/>
            <p:nvPr/>
          </p:nvCxnSpPr>
          <p:spPr>
            <a:xfrm>
              <a:off x="3782" y="2398"/>
              <a:ext cx="0" cy="270"/>
            </a:xfrm>
            <a:prstGeom prst="straightConnector1">
              <a:avLst/>
            </a:prstGeom>
            <a:noFill/>
            <a:ln w="9525" cap="flat" cmpd="sng">
              <a:solidFill>
                <a:schemeClr val="dk1"/>
              </a:solidFill>
              <a:prstDash val="solid"/>
              <a:round/>
              <a:headEnd type="none" w="med" len="med"/>
              <a:tailEnd type="none" w="med" len="med"/>
            </a:ln>
          </p:spPr>
        </p:cxnSp>
        <p:cxnSp>
          <p:nvCxnSpPr>
            <p:cNvPr id="1497" name="Google Shape;1497;p31"/>
            <p:cNvCxnSpPr/>
            <p:nvPr/>
          </p:nvCxnSpPr>
          <p:spPr>
            <a:xfrm>
              <a:off x="4742" y="2398"/>
              <a:ext cx="0" cy="270"/>
            </a:xfrm>
            <a:prstGeom prst="straightConnector1">
              <a:avLst/>
            </a:prstGeom>
            <a:noFill/>
            <a:ln w="9525" cap="flat" cmpd="sng">
              <a:solidFill>
                <a:schemeClr val="dk1"/>
              </a:solidFill>
              <a:prstDash val="solid"/>
              <a:round/>
              <a:headEnd type="none" w="med" len="med"/>
              <a:tailEnd type="none" w="med" len="med"/>
            </a:ln>
          </p:spPr>
        </p:cxnSp>
        <p:grpSp>
          <p:nvGrpSpPr>
            <p:cNvPr id="1498" name="Google Shape;1498;p31"/>
            <p:cNvGrpSpPr/>
            <p:nvPr/>
          </p:nvGrpSpPr>
          <p:grpSpPr>
            <a:xfrm>
              <a:off x="2658" y="2608"/>
              <a:ext cx="120" cy="114"/>
              <a:chOff x="1300" y="3186"/>
              <a:chExt cx="120" cy="114"/>
            </a:xfrm>
          </p:grpSpPr>
          <p:sp>
            <p:nvSpPr>
              <p:cNvPr id="1499" name="Google Shape;1499;p31"/>
              <p:cNvSpPr/>
              <p:nvPr/>
            </p:nvSpPr>
            <p:spPr>
              <a:xfrm>
                <a:off x="1300" y="3208"/>
                <a:ext cx="120" cy="5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0" name="Google Shape;1500;p31"/>
              <p:cNvSpPr/>
              <p:nvPr/>
            </p:nvSpPr>
            <p:spPr>
              <a:xfrm>
                <a:off x="130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1" name="Google Shape;1501;p31"/>
              <p:cNvSpPr/>
              <p:nvPr/>
            </p:nvSpPr>
            <p:spPr>
              <a:xfrm>
                <a:off x="135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502" name="Google Shape;1502;p31"/>
            <p:cNvGrpSpPr/>
            <p:nvPr/>
          </p:nvGrpSpPr>
          <p:grpSpPr>
            <a:xfrm>
              <a:off x="2674" y="2340"/>
              <a:ext cx="120" cy="114"/>
              <a:chOff x="1300" y="3186"/>
              <a:chExt cx="120" cy="114"/>
            </a:xfrm>
          </p:grpSpPr>
          <p:sp>
            <p:nvSpPr>
              <p:cNvPr id="1503" name="Google Shape;1503;p31"/>
              <p:cNvSpPr/>
              <p:nvPr/>
            </p:nvSpPr>
            <p:spPr>
              <a:xfrm>
                <a:off x="1300" y="3208"/>
                <a:ext cx="120" cy="5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4" name="Google Shape;1504;p31"/>
              <p:cNvSpPr/>
              <p:nvPr/>
            </p:nvSpPr>
            <p:spPr>
              <a:xfrm>
                <a:off x="130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5" name="Google Shape;1505;p31"/>
              <p:cNvSpPr/>
              <p:nvPr/>
            </p:nvSpPr>
            <p:spPr>
              <a:xfrm>
                <a:off x="135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506" name="Google Shape;1506;p31"/>
            <p:cNvGrpSpPr/>
            <p:nvPr/>
          </p:nvGrpSpPr>
          <p:grpSpPr>
            <a:xfrm>
              <a:off x="4814" y="2352"/>
              <a:ext cx="120" cy="114"/>
              <a:chOff x="1300" y="3186"/>
              <a:chExt cx="120" cy="114"/>
            </a:xfrm>
          </p:grpSpPr>
          <p:sp>
            <p:nvSpPr>
              <p:cNvPr id="1507" name="Google Shape;1507;p31"/>
              <p:cNvSpPr/>
              <p:nvPr/>
            </p:nvSpPr>
            <p:spPr>
              <a:xfrm>
                <a:off x="1300" y="3208"/>
                <a:ext cx="120" cy="5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8" name="Google Shape;1508;p31"/>
              <p:cNvSpPr/>
              <p:nvPr/>
            </p:nvSpPr>
            <p:spPr>
              <a:xfrm>
                <a:off x="130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9" name="Google Shape;1509;p31"/>
              <p:cNvSpPr/>
              <p:nvPr/>
            </p:nvSpPr>
            <p:spPr>
              <a:xfrm>
                <a:off x="135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510" name="Google Shape;1510;p31"/>
            <p:cNvGrpSpPr/>
            <p:nvPr/>
          </p:nvGrpSpPr>
          <p:grpSpPr>
            <a:xfrm>
              <a:off x="4820" y="2604"/>
              <a:ext cx="120" cy="114"/>
              <a:chOff x="1300" y="3186"/>
              <a:chExt cx="120" cy="114"/>
            </a:xfrm>
          </p:grpSpPr>
          <p:sp>
            <p:nvSpPr>
              <p:cNvPr id="1511" name="Google Shape;1511;p31"/>
              <p:cNvSpPr/>
              <p:nvPr/>
            </p:nvSpPr>
            <p:spPr>
              <a:xfrm>
                <a:off x="1300" y="3208"/>
                <a:ext cx="120" cy="5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2" name="Google Shape;1512;p31"/>
              <p:cNvSpPr/>
              <p:nvPr/>
            </p:nvSpPr>
            <p:spPr>
              <a:xfrm>
                <a:off x="130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3" name="Google Shape;1513;p31"/>
              <p:cNvSpPr/>
              <p:nvPr/>
            </p:nvSpPr>
            <p:spPr>
              <a:xfrm>
                <a:off x="1358" y="3186"/>
                <a:ext cx="48" cy="114"/>
              </a:xfrm>
              <a:custGeom>
                <a:avLst/>
                <a:gdLst/>
                <a:ahLst/>
                <a:cxnLst/>
                <a:rect l="l" t="t" r="r" b="b"/>
                <a:pathLst>
                  <a:path w="60" h="150" extrusionOk="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14" name="Google Shape;1514;p31"/>
            <p:cNvSpPr txBox="1"/>
            <p:nvPr/>
          </p:nvSpPr>
          <p:spPr>
            <a:xfrm>
              <a:off x="2785" y="2683"/>
              <a:ext cx="817"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dest. address </a:t>
              </a:r>
              <a:endParaRPr/>
            </a:p>
          </p:txBody>
        </p:sp>
        <p:sp>
          <p:nvSpPr>
            <p:cNvPr id="1515" name="Google Shape;1515;p31"/>
            <p:cNvSpPr txBox="1"/>
            <p:nvPr/>
          </p:nvSpPr>
          <p:spPr>
            <a:xfrm>
              <a:off x="3762" y="2681"/>
              <a:ext cx="910" cy="1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source address </a:t>
              </a:r>
              <a:endParaRPr/>
            </a:p>
          </p:txBody>
        </p:sp>
        <p:sp>
          <p:nvSpPr>
            <p:cNvPr id="1516" name="Google Shape;1516;p31"/>
            <p:cNvSpPr txBox="1"/>
            <p:nvPr/>
          </p:nvSpPr>
          <p:spPr>
            <a:xfrm>
              <a:off x="4146" y="2896"/>
              <a:ext cx="1220" cy="2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omic Sans MS"/>
                  <a:ea typeface="Comic Sans MS"/>
                  <a:cs typeface="Comic Sans MS"/>
                  <a:sym typeface="Comic Sans MS"/>
                </a:rPr>
                <a:t>Ethernet frame</a:t>
              </a:r>
              <a:endParaRPr/>
            </a:p>
          </p:txBody>
        </p:sp>
      </p:grpSp>
      <p:pic>
        <p:nvPicPr>
          <p:cNvPr id="4100" name="Picture 4">
            <a:extLst>
              <a:ext uri="{FF2B5EF4-FFF2-40B4-BE49-F238E27FC236}">
                <a16:creationId xmlns:a16="http://schemas.microsoft.com/office/drawing/2014/main" id="{44ED10D5-0CFA-41F6-A893-41CED3FCEB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4099" name="Picture 3">
            <a:extLst>
              <a:ext uri="{FF2B5EF4-FFF2-40B4-BE49-F238E27FC236}">
                <a16:creationId xmlns:a16="http://schemas.microsoft.com/office/drawing/2014/main" id="{A5BA8C12-1E17-45AA-A802-25D4569F9F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4098" name="Picture 2">
            <a:extLst>
              <a:ext uri="{FF2B5EF4-FFF2-40B4-BE49-F238E27FC236}">
                <a16:creationId xmlns:a16="http://schemas.microsoft.com/office/drawing/2014/main" id="{780E5D3D-1933-4D58-B1C6-DDE69C471F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pic>
        <p:nvPicPr>
          <p:cNvPr id="4097" name="Picture 1">
            <a:extLst>
              <a:ext uri="{FF2B5EF4-FFF2-40B4-BE49-F238E27FC236}">
                <a16:creationId xmlns:a16="http://schemas.microsoft.com/office/drawing/2014/main" id="{FD2E4DA2-55DB-4B59-85C3-517D434DE9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0" cy="0"/>
          </a:xfrm>
          <a:prstGeom prst="rect">
            <a:avLst/>
          </a:prstGeom>
        </p:spPr>
      </p:pic>
      <p:sp>
        <p:nvSpPr>
          <p:cNvPr id="117" name="TextBox 116">
            <a:extLst>
              <a:ext uri="{FF2B5EF4-FFF2-40B4-BE49-F238E27FC236}">
                <a16:creationId xmlns:a16="http://schemas.microsoft.com/office/drawing/2014/main" id="{8AA0E41A-E18F-45EE-B88F-B5B5FB546670}"/>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9"/>
                                        </p:tgtEl>
                                        <p:attrNameLst>
                                          <p:attrName>style.visibility</p:attrName>
                                        </p:attrNameLst>
                                      </p:cBhvr>
                                      <p:to>
                                        <p:strVal val="visible"/>
                                      </p:to>
                                    </p:set>
                                    <p:animEffect transition="in" filter="fade">
                                      <p:cBhvr>
                                        <p:cTn id="7" dur="1000"/>
                                        <p:tgtEl>
                                          <p:spTgt spid="14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9"/>
                                        </p:tgtEl>
                                        <p:attrNameLst>
                                          <p:attrName>style.visibility</p:attrName>
                                        </p:attrNameLst>
                                      </p:cBhvr>
                                      <p:to>
                                        <p:strVal val="visible"/>
                                      </p:to>
                                    </p:set>
                                    <p:animEffect transition="in" filter="fade">
                                      <p:cBhvr>
                                        <p:cTn id="12" dur="1000"/>
                                        <p:tgtEl>
                                          <p:spTgt spid="1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32"/>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802.11 Advanced Capabilities</a:t>
            </a:r>
            <a:endParaRPr/>
          </a:p>
        </p:txBody>
      </p:sp>
      <p:sp>
        <p:nvSpPr>
          <p:cNvPr id="1523" name="Google Shape;1523;p32"/>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Font typeface="Arial"/>
              <a:buChar char="•"/>
            </a:pPr>
            <a:r>
              <a:rPr lang="en-US" sz="2400"/>
              <a:t>Synchronization						          	- </a:t>
            </a:r>
            <a:r>
              <a:rPr lang="en-US" sz="2400">
                <a:solidFill>
                  <a:srgbClr val="6699FF"/>
                </a:solidFill>
              </a:rPr>
              <a:t>finding and staying with a WLAN</a:t>
            </a:r>
            <a:r>
              <a:rPr lang="en-US" sz="2400"/>
              <a:t>			- </a:t>
            </a:r>
            <a:r>
              <a:rPr lang="en-US" sz="2400">
                <a:solidFill>
                  <a:srgbClr val="6699FF"/>
                </a:solidFill>
              </a:rPr>
              <a:t>synchronization functions</a:t>
            </a:r>
            <a:endParaRPr sz="2400"/>
          </a:p>
          <a:p>
            <a:pPr marL="342900" lvl="0" indent="-342900" algn="l" rtl="0">
              <a:spcBef>
                <a:spcPts val="480"/>
              </a:spcBef>
              <a:spcAft>
                <a:spcPts val="0"/>
              </a:spcAft>
              <a:buClr>
                <a:schemeClr val="dk1"/>
              </a:buClr>
              <a:buSzPts val="2400"/>
              <a:buFont typeface="Arial"/>
              <a:buChar char="•"/>
            </a:pPr>
            <a:r>
              <a:rPr lang="en-US" sz="2400"/>
              <a:t>Power Management						- </a:t>
            </a:r>
            <a:r>
              <a:rPr lang="en-US" sz="2400">
                <a:solidFill>
                  <a:srgbClr val="6699FF"/>
                </a:solidFill>
              </a:rPr>
              <a:t>sleeping without missing any messages		</a:t>
            </a:r>
            <a:r>
              <a:rPr lang="en-US" sz="2400"/>
              <a:t>-</a:t>
            </a:r>
            <a:r>
              <a:rPr lang="en-US" sz="2400">
                <a:solidFill>
                  <a:srgbClr val="6699FF"/>
                </a:solidFill>
              </a:rPr>
              <a:t> power management functions</a:t>
            </a:r>
            <a:endParaRPr sz="2400"/>
          </a:p>
          <a:p>
            <a:pPr marL="342900" lvl="0" indent="-342900" algn="l" rtl="0">
              <a:spcBef>
                <a:spcPts val="480"/>
              </a:spcBef>
              <a:spcAft>
                <a:spcPts val="0"/>
              </a:spcAft>
              <a:buClr>
                <a:schemeClr val="dk1"/>
              </a:buClr>
              <a:buSzPts val="2400"/>
              <a:buFont typeface="Arial"/>
              <a:buChar char="•"/>
            </a:pPr>
            <a:r>
              <a:rPr lang="en-US" sz="2400"/>
              <a:t>Roaming								- </a:t>
            </a:r>
            <a:r>
              <a:rPr lang="en-US" sz="2400">
                <a:solidFill>
                  <a:srgbClr val="6699FF"/>
                </a:solidFill>
              </a:rPr>
              <a:t>functions for joining a network</a:t>
            </a:r>
            <a:r>
              <a:rPr lang="en-US" sz="2400"/>
              <a:t>			- </a:t>
            </a:r>
            <a:r>
              <a:rPr lang="en-US" sz="2400">
                <a:solidFill>
                  <a:srgbClr val="6699FF"/>
                </a:solidFill>
              </a:rPr>
              <a:t>changing access points</a:t>
            </a:r>
            <a:r>
              <a:rPr lang="en-US" sz="2400"/>
              <a:t>					- </a:t>
            </a:r>
            <a:r>
              <a:rPr lang="en-US" sz="2400">
                <a:solidFill>
                  <a:srgbClr val="6699FF"/>
                </a:solidFill>
              </a:rPr>
              <a:t>scanning for access points</a:t>
            </a:r>
            <a:endParaRPr sz="2400"/>
          </a:p>
          <a:p>
            <a:pPr marL="342900" lvl="0" indent="-342900" algn="l" rtl="0">
              <a:spcBef>
                <a:spcPts val="480"/>
              </a:spcBef>
              <a:spcAft>
                <a:spcPts val="0"/>
              </a:spcAft>
              <a:buClr>
                <a:schemeClr val="dk1"/>
              </a:buClr>
              <a:buSzPts val="2400"/>
              <a:buFont typeface="Arial"/>
              <a:buChar char="•"/>
            </a:pPr>
            <a:r>
              <a:rPr lang="en-US" sz="2400"/>
              <a:t>Management information base</a:t>
            </a:r>
            <a:endParaRPr/>
          </a:p>
          <a:p>
            <a:pPr marL="0" lvl="0" indent="0" algn="l" rtl="0">
              <a:spcBef>
                <a:spcPts val="560"/>
              </a:spcBef>
              <a:spcAft>
                <a:spcPts val="0"/>
              </a:spcAft>
              <a:buClr>
                <a:schemeClr val="dk1"/>
              </a:buClr>
              <a:buSzPts val="2800"/>
              <a:buFont typeface="Arial"/>
              <a:buNone/>
            </a:pPr>
            <a:endParaRPr/>
          </a:p>
        </p:txBody>
      </p:sp>
      <p:sp>
        <p:nvSpPr>
          <p:cNvPr id="1524" name="Google Shape;1524;p32"/>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a:t>
            </a:fld>
            <a:endParaRPr/>
          </a:p>
        </p:txBody>
      </p:sp>
      <p:sp>
        <p:nvSpPr>
          <p:cNvPr id="5" name="TextBox 4">
            <a:extLst>
              <a:ext uri="{FF2B5EF4-FFF2-40B4-BE49-F238E27FC236}">
                <a16:creationId xmlns:a16="http://schemas.microsoft.com/office/drawing/2014/main" id="{9D3A7145-585F-4966-9DBF-D583812D4E70}"/>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33"/>
          <p:cNvSpPr txBox="1">
            <a:spLocks noGrp="1"/>
          </p:cNvSpPr>
          <p:nvPr>
            <p:ph type="ctrTitle"/>
          </p:nvPr>
        </p:nvSpPr>
        <p:spPr>
          <a:xfrm>
            <a:off x="685800" y="30480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Multi-Access Reservation Protocol (MARP)</a:t>
            </a:r>
            <a:endParaRPr>
              <a:solidFill>
                <a:srgbClr val="FF0000"/>
              </a:solidFill>
            </a:endParaRPr>
          </a:p>
        </p:txBody>
      </p:sp>
      <p:sp>
        <p:nvSpPr>
          <p:cNvPr id="1531" name="Google Shape;1531;p33"/>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36</a:t>
            </a:fld>
            <a:endParaRPr/>
          </a:p>
        </p:txBody>
      </p:sp>
      <p:sp>
        <p:nvSpPr>
          <p:cNvPr id="4" name="TextBox 3">
            <a:extLst>
              <a:ext uri="{FF2B5EF4-FFF2-40B4-BE49-F238E27FC236}">
                <a16:creationId xmlns:a16="http://schemas.microsoft.com/office/drawing/2014/main" id="{D6045768-0068-CA48-BCA4-8CD3159F3ABA}"/>
              </a:ext>
            </a:extLst>
          </p:cNvPr>
          <p:cNvSpPr txBox="1"/>
          <p:nvPr/>
        </p:nvSpPr>
        <p:spPr>
          <a:xfrm>
            <a:off x="3742907" y="2740223"/>
            <a:ext cx="2245298" cy="400110"/>
          </a:xfrm>
          <a:prstGeom prst="rect">
            <a:avLst/>
          </a:prstGeom>
          <a:noFill/>
        </p:spPr>
        <p:txBody>
          <a:bodyPr wrap="square">
            <a:spAutoFit/>
          </a:bodyPr>
          <a:lstStyle/>
          <a:p>
            <a:r>
              <a:rPr lang="en-US" altLang="zh-CN" sz="2000" b="1">
                <a:solidFill>
                  <a:srgbClr val="FF0000"/>
                </a:solidFill>
                <a:highlight>
                  <a:srgbClr val="FFFF00"/>
                </a:highlight>
              </a:rPr>
              <a:t>E</a:t>
            </a:r>
            <a:r>
              <a:rPr lang="en-US" sz="2000" b="1">
                <a:solidFill>
                  <a:srgbClr val="FF0000"/>
                </a:solidFill>
                <a:highlight>
                  <a:srgbClr val="FFFF00"/>
                </a:highlight>
              </a:rPr>
              <a:t>xaminable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34"/>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Multi-Access Reservation Protocol</a:t>
            </a:r>
            <a:endParaRPr/>
          </a:p>
        </p:txBody>
      </p:sp>
      <p:sp>
        <p:nvSpPr>
          <p:cNvPr id="1538" name="Google Shape;1538;p34"/>
          <p:cNvSpPr txBox="1">
            <a:spLocks noGrp="1"/>
          </p:cNvSpPr>
          <p:nvPr>
            <p:ph type="body" idx="1"/>
          </p:nvPr>
        </p:nvSpPr>
        <p:spPr>
          <a:xfrm>
            <a:off x="457200" y="1219200"/>
            <a:ext cx="8229600" cy="148246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a:t>Two-Phase Protocol</a:t>
            </a:r>
            <a:endParaRPr/>
          </a:p>
          <a:p>
            <a:pPr marL="742950" lvl="1" indent="-285750" algn="l" rtl="0">
              <a:spcBef>
                <a:spcPts val="480"/>
              </a:spcBef>
              <a:spcAft>
                <a:spcPts val="0"/>
              </a:spcAft>
              <a:buClr>
                <a:schemeClr val="dk1"/>
              </a:buClr>
              <a:buSzPts val="2400"/>
              <a:buFont typeface="Arial"/>
              <a:buChar char="–"/>
            </a:pPr>
            <a:r>
              <a:rPr lang="en-US"/>
              <a:t>Phase 1: Channel Reservation</a:t>
            </a:r>
            <a:endParaRPr/>
          </a:p>
          <a:p>
            <a:pPr marL="742950" lvl="1" indent="-285750" algn="l" rtl="0">
              <a:spcBef>
                <a:spcPts val="480"/>
              </a:spcBef>
              <a:spcAft>
                <a:spcPts val="0"/>
              </a:spcAft>
              <a:buClr>
                <a:schemeClr val="dk1"/>
              </a:buClr>
              <a:buSzPts val="2400"/>
              <a:buFont typeface="Arial"/>
              <a:buChar char="–"/>
            </a:pPr>
            <a:r>
              <a:rPr lang="en-US"/>
              <a:t>Phase 2: Data Transmission</a:t>
            </a:r>
            <a:endParaRPr/>
          </a:p>
          <a:p>
            <a:pPr marL="0" lvl="0" indent="0" algn="l" rtl="0">
              <a:spcBef>
                <a:spcPts val="560"/>
              </a:spcBef>
              <a:spcAft>
                <a:spcPts val="0"/>
              </a:spcAft>
              <a:buClr>
                <a:schemeClr val="dk1"/>
              </a:buClr>
              <a:buSzPts val="2800"/>
              <a:buFont typeface="Arial"/>
              <a:buNone/>
            </a:pPr>
            <a:endParaRPr/>
          </a:p>
        </p:txBody>
      </p:sp>
      <p:sp>
        <p:nvSpPr>
          <p:cNvPr id="1539" name="Google Shape;1539;p34"/>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a:t>
            </a:fld>
            <a:endParaRPr/>
          </a:p>
        </p:txBody>
      </p:sp>
      <p:cxnSp>
        <p:nvCxnSpPr>
          <p:cNvPr id="1540" name="Google Shape;1540;p34"/>
          <p:cNvCxnSpPr/>
          <p:nvPr/>
        </p:nvCxnSpPr>
        <p:spPr>
          <a:xfrm>
            <a:off x="1203325" y="3594100"/>
            <a:ext cx="0" cy="863600"/>
          </a:xfrm>
          <a:prstGeom prst="straightConnector1">
            <a:avLst/>
          </a:prstGeom>
          <a:noFill/>
          <a:ln w="25400" cap="flat" cmpd="sng">
            <a:solidFill>
              <a:schemeClr val="dk1"/>
            </a:solidFill>
            <a:prstDash val="solid"/>
            <a:round/>
            <a:headEnd type="none" w="med" len="med"/>
            <a:tailEnd type="none" w="med" len="med"/>
          </a:ln>
        </p:spPr>
      </p:cxnSp>
      <p:cxnSp>
        <p:nvCxnSpPr>
          <p:cNvPr id="1541" name="Google Shape;1541;p34"/>
          <p:cNvCxnSpPr/>
          <p:nvPr/>
        </p:nvCxnSpPr>
        <p:spPr>
          <a:xfrm>
            <a:off x="2387600" y="3594100"/>
            <a:ext cx="0" cy="863600"/>
          </a:xfrm>
          <a:prstGeom prst="straightConnector1">
            <a:avLst/>
          </a:prstGeom>
          <a:noFill/>
          <a:ln w="25400" cap="flat" cmpd="sng">
            <a:solidFill>
              <a:schemeClr val="dk1"/>
            </a:solidFill>
            <a:prstDash val="solid"/>
            <a:round/>
            <a:headEnd type="none" w="med" len="med"/>
            <a:tailEnd type="none" w="med" len="med"/>
          </a:ln>
        </p:spPr>
      </p:cxnSp>
      <p:cxnSp>
        <p:nvCxnSpPr>
          <p:cNvPr id="1542" name="Google Shape;1542;p34"/>
          <p:cNvCxnSpPr/>
          <p:nvPr/>
        </p:nvCxnSpPr>
        <p:spPr>
          <a:xfrm>
            <a:off x="5470525" y="3594100"/>
            <a:ext cx="0" cy="863600"/>
          </a:xfrm>
          <a:prstGeom prst="straightConnector1">
            <a:avLst/>
          </a:prstGeom>
          <a:noFill/>
          <a:ln w="25400" cap="flat" cmpd="sng">
            <a:solidFill>
              <a:schemeClr val="dk1"/>
            </a:solidFill>
            <a:prstDash val="solid"/>
            <a:round/>
            <a:headEnd type="none" w="med" len="med"/>
            <a:tailEnd type="none" w="med" len="med"/>
          </a:ln>
        </p:spPr>
      </p:cxnSp>
      <p:cxnSp>
        <p:nvCxnSpPr>
          <p:cNvPr id="1543" name="Google Shape;1543;p34"/>
          <p:cNvCxnSpPr/>
          <p:nvPr/>
        </p:nvCxnSpPr>
        <p:spPr>
          <a:xfrm>
            <a:off x="2371725" y="4016375"/>
            <a:ext cx="3098800" cy="0"/>
          </a:xfrm>
          <a:prstGeom prst="straightConnector1">
            <a:avLst/>
          </a:prstGeom>
          <a:noFill/>
          <a:ln w="25400" cap="flat" cmpd="sng">
            <a:solidFill>
              <a:schemeClr val="dk1"/>
            </a:solidFill>
            <a:prstDash val="solid"/>
            <a:round/>
            <a:headEnd type="stealth" w="med" len="med"/>
            <a:tailEnd type="stealth" w="med" len="med"/>
          </a:ln>
        </p:spPr>
      </p:cxnSp>
      <p:sp>
        <p:nvSpPr>
          <p:cNvPr id="1544" name="Google Shape;1544;p34"/>
          <p:cNvSpPr txBox="1"/>
          <p:nvPr/>
        </p:nvSpPr>
        <p:spPr>
          <a:xfrm>
            <a:off x="2743200" y="3295650"/>
            <a:ext cx="3429000"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3CC33"/>
                </a:solidFill>
                <a:latin typeface="Arial"/>
                <a:ea typeface="Arial"/>
                <a:cs typeface="Arial"/>
                <a:sym typeface="Arial"/>
              </a:rPr>
              <a:t>Phase 2: Transmission</a:t>
            </a:r>
            <a:endParaRPr/>
          </a:p>
        </p:txBody>
      </p:sp>
      <p:cxnSp>
        <p:nvCxnSpPr>
          <p:cNvPr id="1545" name="Google Shape;1545;p34"/>
          <p:cNvCxnSpPr/>
          <p:nvPr/>
        </p:nvCxnSpPr>
        <p:spPr>
          <a:xfrm>
            <a:off x="1389062" y="3898900"/>
            <a:ext cx="0" cy="388937"/>
          </a:xfrm>
          <a:prstGeom prst="straightConnector1">
            <a:avLst/>
          </a:prstGeom>
          <a:noFill/>
          <a:ln w="25400" cap="flat" cmpd="sng">
            <a:solidFill>
              <a:schemeClr val="dk1"/>
            </a:solidFill>
            <a:prstDash val="solid"/>
            <a:round/>
            <a:headEnd type="none" w="med" len="med"/>
            <a:tailEnd type="none" w="med" len="med"/>
          </a:ln>
        </p:spPr>
      </p:cxnSp>
      <p:cxnSp>
        <p:nvCxnSpPr>
          <p:cNvPr id="1546" name="Google Shape;1546;p34"/>
          <p:cNvCxnSpPr/>
          <p:nvPr/>
        </p:nvCxnSpPr>
        <p:spPr>
          <a:xfrm>
            <a:off x="1574800" y="3898900"/>
            <a:ext cx="0" cy="388937"/>
          </a:xfrm>
          <a:prstGeom prst="straightConnector1">
            <a:avLst/>
          </a:prstGeom>
          <a:noFill/>
          <a:ln w="25400" cap="flat" cmpd="sng">
            <a:solidFill>
              <a:schemeClr val="dk1"/>
            </a:solidFill>
            <a:prstDash val="solid"/>
            <a:round/>
            <a:headEnd type="none" w="med" len="med"/>
            <a:tailEnd type="none" w="med" len="med"/>
          </a:ln>
        </p:spPr>
      </p:cxnSp>
      <p:cxnSp>
        <p:nvCxnSpPr>
          <p:cNvPr id="1547" name="Google Shape;1547;p34"/>
          <p:cNvCxnSpPr/>
          <p:nvPr/>
        </p:nvCxnSpPr>
        <p:spPr>
          <a:xfrm>
            <a:off x="1762125" y="3898900"/>
            <a:ext cx="0" cy="388937"/>
          </a:xfrm>
          <a:prstGeom prst="straightConnector1">
            <a:avLst/>
          </a:prstGeom>
          <a:noFill/>
          <a:ln w="25400" cap="flat" cmpd="sng">
            <a:solidFill>
              <a:schemeClr val="dk1"/>
            </a:solidFill>
            <a:prstDash val="solid"/>
            <a:round/>
            <a:headEnd type="none" w="med" len="med"/>
            <a:tailEnd type="none" w="med" len="med"/>
          </a:ln>
        </p:spPr>
      </p:cxnSp>
      <p:cxnSp>
        <p:nvCxnSpPr>
          <p:cNvPr id="1548" name="Google Shape;1548;p34"/>
          <p:cNvCxnSpPr/>
          <p:nvPr/>
        </p:nvCxnSpPr>
        <p:spPr>
          <a:xfrm>
            <a:off x="1981200" y="3898900"/>
            <a:ext cx="0" cy="388937"/>
          </a:xfrm>
          <a:prstGeom prst="straightConnector1">
            <a:avLst/>
          </a:prstGeom>
          <a:noFill/>
          <a:ln w="25400" cap="flat" cmpd="sng">
            <a:solidFill>
              <a:schemeClr val="dk1"/>
            </a:solidFill>
            <a:prstDash val="solid"/>
            <a:round/>
            <a:headEnd type="none" w="med" len="med"/>
            <a:tailEnd type="none" w="med" len="med"/>
          </a:ln>
        </p:spPr>
      </p:cxnSp>
      <p:cxnSp>
        <p:nvCxnSpPr>
          <p:cNvPr id="1549" name="Google Shape;1549;p34"/>
          <p:cNvCxnSpPr/>
          <p:nvPr/>
        </p:nvCxnSpPr>
        <p:spPr>
          <a:xfrm>
            <a:off x="2184400" y="3898900"/>
            <a:ext cx="0" cy="388937"/>
          </a:xfrm>
          <a:prstGeom prst="straightConnector1">
            <a:avLst/>
          </a:prstGeom>
          <a:noFill/>
          <a:ln w="25400" cap="flat" cmpd="sng">
            <a:solidFill>
              <a:schemeClr val="dk1"/>
            </a:solidFill>
            <a:prstDash val="solid"/>
            <a:round/>
            <a:headEnd type="none" w="med" len="med"/>
            <a:tailEnd type="none" w="med" len="med"/>
          </a:ln>
        </p:spPr>
      </p:cxnSp>
      <p:sp>
        <p:nvSpPr>
          <p:cNvPr id="1550" name="Google Shape;1550;p34"/>
          <p:cNvSpPr txBox="1"/>
          <p:nvPr/>
        </p:nvSpPr>
        <p:spPr>
          <a:xfrm>
            <a:off x="3184525" y="4117975"/>
            <a:ext cx="19208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u </a:t>
            </a:r>
            <a:r>
              <a:rPr lang="en-US" sz="1800">
                <a:solidFill>
                  <a:schemeClr val="dk1"/>
                </a:solidFill>
                <a:latin typeface="Arial"/>
                <a:ea typeface="Arial"/>
                <a:cs typeface="Arial"/>
                <a:sym typeface="Arial"/>
              </a:rPr>
              <a:t>units of time</a:t>
            </a:r>
            <a:endParaRPr/>
          </a:p>
        </p:txBody>
      </p:sp>
      <p:sp>
        <p:nvSpPr>
          <p:cNvPr id="1551" name="Google Shape;1551;p34"/>
          <p:cNvSpPr txBox="1"/>
          <p:nvPr/>
        </p:nvSpPr>
        <p:spPr>
          <a:xfrm>
            <a:off x="690562" y="5745162"/>
            <a:ext cx="159543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dk1"/>
                </a:solidFill>
                <a:latin typeface="Arial"/>
                <a:ea typeface="Arial"/>
                <a:cs typeface="Arial"/>
                <a:sym typeface="Arial"/>
              </a:rPr>
              <a:t>v </a:t>
            </a:r>
            <a:r>
              <a:rPr lang="en-US" sz="1800">
                <a:solidFill>
                  <a:schemeClr val="dk1"/>
                </a:solidFill>
                <a:latin typeface="Arial"/>
                <a:ea typeface="Arial"/>
                <a:cs typeface="Arial"/>
                <a:sym typeface="Arial"/>
              </a:rPr>
              <a:t>units of time</a:t>
            </a:r>
            <a:endParaRPr/>
          </a:p>
        </p:txBody>
      </p:sp>
      <p:sp>
        <p:nvSpPr>
          <p:cNvPr id="1552" name="Google Shape;1552;p34"/>
          <p:cNvSpPr txBox="1"/>
          <p:nvPr/>
        </p:nvSpPr>
        <p:spPr>
          <a:xfrm>
            <a:off x="304800" y="2971800"/>
            <a:ext cx="281940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Arial"/>
                <a:ea typeface="Arial"/>
                <a:cs typeface="Arial"/>
                <a:sym typeface="Arial"/>
              </a:rPr>
              <a:t>Phase 1: Reservation</a:t>
            </a:r>
            <a:endParaRPr/>
          </a:p>
        </p:txBody>
      </p:sp>
      <p:cxnSp>
        <p:nvCxnSpPr>
          <p:cNvPr id="1553" name="Google Shape;1553;p34"/>
          <p:cNvCxnSpPr/>
          <p:nvPr/>
        </p:nvCxnSpPr>
        <p:spPr>
          <a:xfrm>
            <a:off x="1389062" y="4440237"/>
            <a:ext cx="0" cy="1304925"/>
          </a:xfrm>
          <a:prstGeom prst="straightConnector1">
            <a:avLst/>
          </a:prstGeom>
          <a:noFill/>
          <a:ln w="9525" cap="flat" cmpd="sng">
            <a:solidFill>
              <a:schemeClr val="dk1"/>
            </a:solidFill>
            <a:prstDash val="dash"/>
            <a:round/>
            <a:headEnd type="none" w="med" len="med"/>
            <a:tailEnd type="none" w="med" len="med"/>
          </a:ln>
        </p:spPr>
      </p:cxnSp>
      <p:cxnSp>
        <p:nvCxnSpPr>
          <p:cNvPr id="1554" name="Google Shape;1554;p34"/>
          <p:cNvCxnSpPr/>
          <p:nvPr/>
        </p:nvCxnSpPr>
        <p:spPr>
          <a:xfrm>
            <a:off x="1563687" y="4440237"/>
            <a:ext cx="0" cy="1304925"/>
          </a:xfrm>
          <a:prstGeom prst="straightConnector1">
            <a:avLst/>
          </a:prstGeom>
          <a:noFill/>
          <a:ln w="9525" cap="flat" cmpd="sng">
            <a:solidFill>
              <a:schemeClr val="dk1"/>
            </a:solidFill>
            <a:prstDash val="dash"/>
            <a:round/>
            <a:headEnd type="none" w="med" len="med"/>
            <a:tailEnd type="none" w="med" len="med"/>
          </a:ln>
        </p:spPr>
      </p:cxnSp>
      <p:cxnSp>
        <p:nvCxnSpPr>
          <p:cNvPr id="1555" name="Google Shape;1555;p34"/>
          <p:cNvCxnSpPr/>
          <p:nvPr/>
        </p:nvCxnSpPr>
        <p:spPr>
          <a:xfrm>
            <a:off x="919162" y="5440362"/>
            <a:ext cx="469900" cy="0"/>
          </a:xfrm>
          <a:prstGeom prst="straightConnector1">
            <a:avLst/>
          </a:prstGeom>
          <a:noFill/>
          <a:ln w="9525" cap="flat" cmpd="sng">
            <a:solidFill>
              <a:schemeClr val="dk1"/>
            </a:solidFill>
            <a:prstDash val="solid"/>
            <a:round/>
            <a:headEnd type="none" w="med" len="med"/>
            <a:tailEnd type="stealth" w="med" len="med"/>
          </a:ln>
        </p:spPr>
      </p:cxnSp>
      <p:cxnSp>
        <p:nvCxnSpPr>
          <p:cNvPr id="1556" name="Google Shape;1556;p34"/>
          <p:cNvCxnSpPr/>
          <p:nvPr/>
        </p:nvCxnSpPr>
        <p:spPr>
          <a:xfrm rot="10800000">
            <a:off x="1574800" y="5440362"/>
            <a:ext cx="406400" cy="0"/>
          </a:xfrm>
          <a:prstGeom prst="straightConnector1">
            <a:avLst/>
          </a:prstGeom>
          <a:noFill/>
          <a:ln w="9525" cap="flat" cmpd="sng">
            <a:solidFill>
              <a:schemeClr val="dk1"/>
            </a:solidFill>
            <a:prstDash val="solid"/>
            <a:round/>
            <a:headEnd type="none" w="med" len="med"/>
            <a:tailEnd type="stealth" w="med" len="med"/>
          </a:ln>
        </p:spPr>
      </p:cxnSp>
      <p:grpSp>
        <p:nvGrpSpPr>
          <p:cNvPr id="1557" name="Google Shape;1557;p34"/>
          <p:cNvGrpSpPr/>
          <p:nvPr/>
        </p:nvGrpSpPr>
        <p:grpSpPr>
          <a:xfrm>
            <a:off x="6098627" y="2561896"/>
            <a:ext cx="2664373" cy="3153104"/>
            <a:chOff x="6227379" y="1229710"/>
            <a:chExt cx="2664373" cy="3153104"/>
          </a:xfrm>
        </p:grpSpPr>
        <p:sp>
          <p:nvSpPr>
            <p:cNvPr id="1558" name="Google Shape;1558;p34"/>
            <p:cNvSpPr/>
            <p:nvPr/>
          </p:nvSpPr>
          <p:spPr>
            <a:xfrm>
              <a:off x="6886903" y="1862666"/>
              <a:ext cx="1676400" cy="839000"/>
            </a:xfrm>
            <a:prstGeom prst="flowChartDecision">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dirty="0">
                  <a:solidFill>
                    <a:schemeClr val="dk1"/>
                  </a:solidFill>
                  <a:latin typeface="Arial"/>
                  <a:ea typeface="Arial"/>
                  <a:cs typeface="Arial"/>
                  <a:sym typeface="Arial"/>
                </a:rPr>
                <a:t>Trial </a:t>
              </a:r>
              <a:endParaRPr sz="1800" b="1" i="0" u="none" strike="noStrike" cap="none" dirty="0">
                <a:solidFill>
                  <a:schemeClr val="dk1"/>
                </a:solidFill>
                <a:latin typeface="Arial"/>
                <a:ea typeface="Arial"/>
                <a:cs typeface="Arial"/>
                <a:sym typeface="Arial"/>
              </a:endParaRPr>
            </a:p>
          </p:txBody>
        </p:sp>
        <p:sp>
          <p:nvSpPr>
            <p:cNvPr id="1559" name="Google Shape;1559;p34"/>
            <p:cNvSpPr/>
            <p:nvPr/>
          </p:nvSpPr>
          <p:spPr>
            <a:xfrm>
              <a:off x="6810703" y="3124200"/>
              <a:ext cx="1799897" cy="7620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Transit data frame</a:t>
              </a:r>
              <a:endParaRPr sz="1800" b="1" i="0" u="none" strike="noStrike" cap="none">
                <a:solidFill>
                  <a:schemeClr val="dk1"/>
                </a:solidFill>
                <a:latin typeface="Arial"/>
                <a:ea typeface="Arial"/>
                <a:cs typeface="Arial"/>
                <a:sym typeface="Arial"/>
              </a:endParaRPr>
            </a:p>
          </p:txBody>
        </p:sp>
        <p:cxnSp>
          <p:nvCxnSpPr>
            <p:cNvPr id="1560" name="Google Shape;1560;p34"/>
            <p:cNvCxnSpPr>
              <a:stCxn id="1558" idx="2"/>
              <a:endCxn id="1559" idx="0"/>
            </p:cNvCxnSpPr>
            <p:nvPr/>
          </p:nvCxnSpPr>
          <p:spPr>
            <a:xfrm flipH="1">
              <a:off x="7710703" y="2701666"/>
              <a:ext cx="14400" cy="422400"/>
            </a:xfrm>
            <a:prstGeom prst="straightConnector1">
              <a:avLst/>
            </a:prstGeom>
            <a:solidFill>
              <a:schemeClr val="accent1"/>
            </a:solidFill>
            <a:ln w="9525" cap="flat" cmpd="sng">
              <a:solidFill>
                <a:schemeClr val="dk1"/>
              </a:solidFill>
              <a:prstDash val="solid"/>
              <a:round/>
              <a:headEnd type="none" w="sm" len="sm"/>
              <a:tailEnd type="stealth" w="med" len="med"/>
            </a:ln>
          </p:spPr>
        </p:cxnSp>
        <p:sp>
          <p:nvSpPr>
            <p:cNvPr id="1561" name="Google Shape;1561;p34"/>
            <p:cNvSpPr txBox="1"/>
            <p:nvPr/>
          </p:nvSpPr>
          <p:spPr>
            <a:xfrm>
              <a:off x="7696200" y="2667000"/>
              <a:ext cx="304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Y</a:t>
              </a:r>
              <a:endParaRPr/>
            </a:p>
          </p:txBody>
        </p:sp>
        <p:sp>
          <p:nvSpPr>
            <p:cNvPr id="1562" name="Google Shape;1562;p34"/>
            <p:cNvSpPr/>
            <p:nvPr/>
          </p:nvSpPr>
          <p:spPr>
            <a:xfrm>
              <a:off x="7740869" y="1513490"/>
              <a:ext cx="1150883" cy="772510"/>
            </a:xfrm>
            <a:custGeom>
              <a:avLst/>
              <a:gdLst/>
              <a:ahLst/>
              <a:cxnLst/>
              <a:rect l="l" t="t" r="r" b="b"/>
              <a:pathLst>
                <a:path w="1150883" h="772510" extrusionOk="0">
                  <a:moveTo>
                    <a:pt x="819807" y="772510"/>
                  </a:moveTo>
                  <a:lnTo>
                    <a:pt x="1150883" y="772510"/>
                  </a:lnTo>
                  <a:lnTo>
                    <a:pt x="1150883" y="0"/>
                  </a:lnTo>
                  <a:lnTo>
                    <a:pt x="0" y="0"/>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63" name="Google Shape;1563;p34"/>
            <p:cNvSpPr txBox="1"/>
            <p:nvPr/>
          </p:nvSpPr>
          <p:spPr>
            <a:xfrm>
              <a:off x="8563303" y="1715079"/>
              <a:ext cx="304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N</a:t>
              </a:r>
              <a:endParaRPr/>
            </a:p>
          </p:txBody>
        </p:sp>
        <p:sp>
          <p:nvSpPr>
            <p:cNvPr id="1564" name="Google Shape;1564;p34"/>
            <p:cNvSpPr/>
            <p:nvPr/>
          </p:nvSpPr>
          <p:spPr>
            <a:xfrm>
              <a:off x="6227379" y="1229710"/>
              <a:ext cx="1513490" cy="3153104"/>
            </a:xfrm>
            <a:custGeom>
              <a:avLst/>
              <a:gdLst/>
              <a:ahLst/>
              <a:cxnLst/>
              <a:rect l="l" t="t" r="r" b="b"/>
              <a:pathLst>
                <a:path w="1513490" h="3153104" extrusionOk="0">
                  <a:moveTo>
                    <a:pt x="1450428" y="2680138"/>
                  </a:moveTo>
                  <a:lnTo>
                    <a:pt x="1450428" y="3153104"/>
                  </a:lnTo>
                  <a:lnTo>
                    <a:pt x="0" y="3153104"/>
                  </a:lnTo>
                  <a:lnTo>
                    <a:pt x="0" y="0"/>
                  </a:lnTo>
                  <a:lnTo>
                    <a:pt x="1513490" y="0"/>
                  </a:lnTo>
                  <a:lnTo>
                    <a:pt x="1513490" y="646387"/>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0" name="TextBox 29">
            <a:extLst>
              <a:ext uri="{FF2B5EF4-FFF2-40B4-BE49-F238E27FC236}">
                <a16:creationId xmlns:a16="http://schemas.microsoft.com/office/drawing/2014/main" id="{EE19F85A-C7F1-E840-82D9-DA24A8DAE230}"/>
              </a:ext>
            </a:extLst>
          </p:cNvPr>
          <p:cNvSpPr txBox="1"/>
          <p:nvPr/>
        </p:nvSpPr>
        <p:spPr>
          <a:xfrm>
            <a:off x="7359199" y="1342622"/>
            <a:ext cx="2245298" cy="400110"/>
          </a:xfrm>
          <a:prstGeom prst="rect">
            <a:avLst/>
          </a:prstGeom>
          <a:noFill/>
        </p:spPr>
        <p:txBody>
          <a:bodyPr wrap="square">
            <a:spAutoFit/>
          </a:bodyPr>
          <a:lstStyle/>
          <a:p>
            <a:r>
              <a:rPr lang="en-US" altLang="zh-CN" sz="2000" b="1">
                <a:solidFill>
                  <a:srgbClr val="FF0000"/>
                </a:solidFill>
                <a:highlight>
                  <a:srgbClr val="FFFF00"/>
                </a:highlight>
              </a:rPr>
              <a:t>E</a:t>
            </a:r>
            <a:r>
              <a:rPr lang="en-US" sz="2000" b="1">
                <a:solidFill>
                  <a:srgbClr val="FF0000"/>
                </a:solidFill>
                <a:highlight>
                  <a:srgbClr val="FFFF00"/>
                </a:highlight>
              </a:rPr>
              <a:t>xaminable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35"/>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MARP Transmission Window</a:t>
            </a:r>
            <a:endParaRPr/>
          </a:p>
        </p:txBody>
      </p:sp>
      <p:sp>
        <p:nvSpPr>
          <p:cNvPr id="1571" name="Google Shape;1571;p35"/>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38</a:t>
            </a:fld>
            <a:endParaRPr/>
          </a:p>
        </p:txBody>
      </p:sp>
      <p:cxnSp>
        <p:nvCxnSpPr>
          <p:cNvPr id="1572" name="Google Shape;1572;p35"/>
          <p:cNvCxnSpPr/>
          <p:nvPr/>
        </p:nvCxnSpPr>
        <p:spPr>
          <a:xfrm>
            <a:off x="2116641" y="1862666"/>
            <a:ext cx="0" cy="863600"/>
          </a:xfrm>
          <a:prstGeom prst="straightConnector1">
            <a:avLst/>
          </a:prstGeom>
          <a:solidFill>
            <a:srgbClr val="00FFFF"/>
          </a:solidFill>
          <a:ln w="25400" cap="flat" cmpd="sng">
            <a:solidFill>
              <a:schemeClr val="dk1"/>
            </a:solidFill>
            <a:prstDash val="solid"/>
            <a:round/>
            <a:headEnd type="none" w="sm" len="sm"/>
            <a:tailEnd type="none" w="sm" len="sm"/>
          </a:ln>
        </p:spPr>
      </p:cxnSp>
      <p:cxnSp>
        <p:nvCxnSpPr>
          <p:cNvPr id="1573" name="Google Shape;1573;p35"/>
          <p:cNvCxnSpPr/>
          <p:nvPr/>
        </p:nvCxnSpPr>
        <p:spPr>
          <a:xfrm>
            <a:off x="3301975" y="1862666"/>
            <a:ext cx="0" cy="863600"/>
          </a:xfrm>
          <a:prstGeom prst="straightConnector1">
            <a:avLst/>
          </a:prstGeom>
          <a:solidFill>
            <a:srgbClr val="00FFFF"/>
          </a:solidFill>
          <a:ln w="25400" cap="flat" cmpd="sng">
            <a:solidFill>
              <a:schemeClr val="dk1"/>
            </a:solidFill>
            <a:prstDash val="solid"/>
            <a:round/>
            <a:headEnd type="none" w="sm" len="sm"/>
            <a:tailEnd type="none" w="sm" len="sm"/>
          </a:ln>
        </p:spPr>
      </p:cxnSp>
      <p:cxnSp>
        <p:nvCxnSpPr>
          <p:cNvPr id="1574" name="Google Shape;1574;p35"/>
          <p:cNvCxnSpPr/>
          <p:nvPr/>
        </p:nvCxnSpPr>
        <p:spPr>
          <a:xfrm>
            <a:off x="6383842" y="1862666"/>
            <a:ext cx="0" cy="863600"/>
          </a:xfrm>
          <a:prstGeom prst="straightConnector1">
            <a:avLst/>
          </a:prstGeom>
          <a:solidFill>
            <a:srgbClr val="00FFFF"/>
          </a:solidFill>
          <a:ln w="25400" cap="flat" cmpd="sng">
            <a:solidFill>
              <a:schemeClr val="dk1"/>
            </a:solidFill>
            <a:prstDash val="solid"/>
            <a:round/>
            <a:headEnd type="none" w="sm" len="sm"/>
            <a:tailEnd type="none" w="sm" len="sm"/>
          </a:ln>
        </p:spPr>
      </p:cxnSp>
      <p:cxnSp>
        <p:nvCxnSpPr>
          <p:cNvPr id="1575" name="Google Shape;1575;p35"/>
          <p:cNvCxnSpPr/>
          <p:nvPr/>
        </p:nvCxnSpPr>
        <p:spPr>
          <a:xfrm>
            <a:off x="3285065" y="2286000"/>
            <a:ext cx="3098800" cy="0"/>
          </a:xfrm>
          <a:prstGeom prst="straightConnector1">
            <a:avLst/>
          </a:prstGeom>
          <a:solidFill>
            <a:srgbClr val="00FFFF"/>
          </a:solidFill>
          <a:ln w="25400" cap="flat" cmpd="sng">
            <a:solidFill>
              <a:schemeClr val="dk1"/>
            </a:solidFill>
            <a:prstDash val="solid"/>
            <a:round/>
            <a:headEnd type="stealth" w="med" len="med"/>
            <a:tailEnd type="stealth" w="med" len="med"/>
          </a:ln>
        </p:spPr>
      </p:cxnSp>
      <p:sp>
        <p:nvSpPr>
          <p:cNvPr id="1576" name="Google Shape;1576;p35"/>
          <p:cNvSpPr txBox="1"/>
          <p:nvPr/>
        </p:nvSpPr>
        <p:spPr>
          <a:xfrm>
            <a:off x="3581400" y="1824335"/>
            <a:ext cx="3429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3CC33"/>
                </a:solidFill>
                <a:latin typeface="Arial"/>
                <a:ea typeface="Arial"/>
                <a:cs typeface="Arial"/>
                <a:sym typeface="Arial"/>
              </a:rPr>
              <a:t>Phase 2: Transmission</a:t>
            </a:r>
            <a:endParaRPr/>
          </a:p>
        </p:txBody>
      </p:sp>
      <p:sp>
        <p:nvSpPr>
          <p:cNvPr id="1577" name="Google Shape;1577;p35"/>
          <p:cNvSpPr txBox="1"/>
          <p:nvPr/>
        </p:nvSpPr>
        <p:spPr>
          <a:xfrm>
            <a:off x="1447800" y="1396501"/>
            <a:ext cx="356446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Phase 1: Reservation</a:t>
            </a:r>
            <a:endParaRPr/>
          </a:p>
        </p:txBody>
      </p:sp>
      <p:cxnSp>
        <p:nvCxnSpPr>
          <p:cNvPr id="1578" name="Google Shape;1578;p35"/>
          <p:cNvCxnSpPr/>
          <p:nvPr/>
        </p:nvCxnSpPr>
        <p:spPr>
          <a:xfrm>
            <a:off x="2302932" y="2167467"/>
            <a:ext cx="0" cy="389466"/>
          </a:xfrm>
          <a:prstGeom prst="straightConnector1">
            <a:avLst/>
          </a:prstGeom>
          <a:solidFill>
            <a:srgbClr val="00FFFF"/>
          </a:solidFill>
          <a:ln w="25400" cap="flat" cmpd="sng">
            <a:solidFill>
              <a:schemeClr val="dk1"/>
            </a:solidFill>
            <a:prstDash val="solid"/>
            <a:round/>
            <a:headEnd type="none" w="sm" len="sm"/>
            <a:tailEnd type="none" w="sm" len="sm"/>
          </a:ln>
        </p:spPr>
      </p:cxnSp>
      <p:cxnSp>
        <p:nvCxnSpPr>
          <p:cNvPr id="1579" name="Google Shape;1579;p35"/>
          <p:cNvCxnSpPr/>
          <p:nvPr/>
        </p:nvCxnSpPr>
        <p:spPr>
          <a:xfrm>
            <a:off x="2489198" y="2167467"/>
            <a:ext cx="0" cy="389466"/>
          </a:xfrm>
          <a:prstGeom prst="straightConnector1">
            <a:avLst/>
          </a:prstGeom>
          <a:solidFill>
            <a:srgbClr val="00FFFF"/>
          </a:solidFill>
          <a:ln w="25400" cap="flat" cmpd="sng">
            <a:solidFill>
              <a:schemeClr val="dk1"/>
            </a:solidFill>
            <a:prstDash val="solid"/>
            <a:round/>
            <a:headEnd type="none" w="sm" len="sm"/>
            <a:tailEnd type="none" w="sm" len="sm"/>
          </a:ln>
        </p:spPr>
      </p:cxnSp>
      <p:cxnSp>
        <p:nvCxnSpPr>
          <p:cNvPr id="1580" name="Google Shape;1580;p35"/>
          <p:cNvCxnSpPr/>
          <p:nvPr/>
        </p:nvCxnSpPr>
        <p:spPr>
          <a:xfrm>
            <a:off x="2675464" y="2167467"/>
            <a:ext cx="0" cy="389466"/>
          </a:xfrm>
          <a:prstGeom prst="straightConnector1">
            <a:avLst/>
          </a:prstGeom>
          <a:solidFill>
            <a:srgbClr val="00FFFF"/>
          </a:solidFill>
          <a:ln w="25400" cap="flat" cmpd="sng">
            <a:solidFill>
              <a:schemeClr val="dk1"/>
            </a:solidFill>
            <a:prstDash val="solid"/>
            <a:round/>
            <a:headEnd type="none" w="sm" len="sm"/>
            <a:tailEnd type="none" w="sm" len="sm"/>
          </a:ln>
        </p:spPr>
      </p:cxnSp>
      <p:cxnSp>
        <p:nvCxnSpPr>
          <p:cNvPr id="1581" name="Google Shape;1581;p35"/>
          <p:cNvCxnSpPr/>
          <p:nvPr/>
        </p:nvCxnSpPr>
        <p:spPr>
          <a:xfrm>
            <a:off x="2895597" y="2167467"/>
            <a:ext cx="0" cy="389466"/>
          </a:xfrm>
          <a:prstGeom prst="straightConnector1">
            <a:avLst/>
          </a:prstGeom>
          <a:solidFill>
            <a:srgbClr val="00FFFF"/>
          </a:solidFill>
          <a:ln w="25400" cap="flat" cmpd="sng">
            <a:solidFill>
              <a:schemeClr val="dk1"/>
            </a:solidFill>
            <a:prstDash val="solid"/>
            <a:round/>
            <a:headEnd type="none" w="sm" len="sm"/>
            <a:tailEnd type="none" w="sm" len="sm"/>
          </a:ln>
        </p:spPr>
      </p:cxnSp>
      <p:cxnSp>
        <p:nvCxnSpPr>
          <p:cNvPr id="1582" name="Google Shape;1582;p35"/>
          <p:cNvCxnSpPr/>
          <p:nvPr/>
        </p:nvCxnSpPr>
        <p:spPr>
          <a:xfrm>
            <a:off x="3098797" y="2167467"/>
            <a:ext cx="0" cy="389466"/>
          </a:xfrm>
          <a:prstGeom prst="straightConnector1">
            <a:avLst/>
          </a:prstGeom>
          <a:solidFill>
            <a:srgbClr val="00FFFF"/>
          </a:solidFill>
          <a:ln w="25400" cap="flat" cmpd="sng">
            <a:solidFill>
              <a:schemeClr val="dk1"/>
            </a:solidFill>
            <a:prstDash val="solid"/>
            <a:round/>
            <a:headEnd type="none" w="sm" len="sm"/>
            <a:tailEnd type="none" w="sm" len="sm"/>
          </a:ln>
        </p:spPr>
      </p:cxnSp>
      <p:sp>
        <p:nvSpPr>
          <p:cNvPr id="1583" name="Google Shape;1583;p35"/>
          <p:cNvSpPr txBox="1"/>
          <p:nvPr/>
        </p:nvSpPr>
        <p:spPr>
          <a:xfrm>
            <a:off x="4097864" y="2387600"/>
            <a:ext cx="1769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u </a:t>
            </a:r>
            <a:r>
              <a:rPr lang="en-US" sz="1800">
                <a:solidFill>
                  <a:schemeClr val="dk1"/>
                </a:solidFill>
                <a:latin typeface="Arial"/>
                <a:ea typeface="Arial"/>
                <a:cs typeface="Arial"/>
                <a:sym typeface="Arial"/>
              </a:rPr>
              <a:t>units of time</a:t>
            </a:r>
            <a:endParaRPr/>
          </a:p>
        </p:txBody>
      </p:sp>
      <p:sp>
        <p:nvSpPr>
          <p:cNvPr id="1584" name="Google Shape;1584;p35"/>
          <p:cNvSpPr txBox="1"/>
          <p:nvPr/>
        </p:nvSpPr>
        <p:spPr>
          <a:xfrm>
            <a:off x="990600" y="2743200"/>
            <a:ext cx="382693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dk1"/>
                </a:solidFill>
                <a:latin typeface="Arial"/>
                <a:ea typeface="Arial"/>
                <a:cs typeface="Arial"/>
                <a:sym typeface="Arial"/>
              </a:rPr>
              <a:t>How many reservation trial frames?</a:t>
            </a:r>
            <a:endParaRPr sz="1800">
              <a:solidFill>
                <a:schemeClr val="dk1"/>
              </a:solidFill>
              <a:latin typeface="Arial"/>
              <a:ea typeface="Arial"/>
              <a:cs typeface="Arial"/>
              <a:sym typeface="Arial"/>
            </a:endParaRPr>
          </a:p>
        </p:txBody>
      </p:sp>
      <p:sp>
        <p:nvSpPr>
          <p:cNvPr id="1585" name="Google Shape;1585;p35"/>
          <p:cNvSpPr txBox="1"/>
          <p:nvPr/>
        </p:nvSpPr>
        <p:spPr>
          <a:xfrm>
            <a:off x="533400" y="3200400"/>
            <a:ext cx="6705600"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Assume that the channel utilization in reservation phase: </a:t>
            </a:r>
            <a:r>
              <a:rPr lang="en-US" sz="1800" b="1" i="1">
                <a:solidFill>
                  <a:srgbClr val="FF0000"/>
                </a:solidFill>
                <a:latin typeface="Arial"/>
                <a:ea typeface="Arial"/>
                <a:cs typeface="Arial"/>
                <a:sym typeface="Arial"/>
              </a:rPr>
              <a:t>S</a:t>
            </a:r>
            <a:r>
              <a:rPr lang="en-US" sz="1800" b="1" baseline="-25000">
                <a:solidFill>
                  <a:srgbClr val="FF0000"/>
                </a:solidFill>
                <a:latin typeface="Arial"/>
                <a:ea typeface="Arial"/>
                <a:cs typeface="Arial"/>
                <a:sym typeface="Arial"/>
              </a:rPr>
              <a:t>r</a:t>
            </a:r>
            <a:r>
              <a:rPr lang="en-US" sz="1800" b="1">
                <a:solidFill>
                  <a:schemeClr val="dk1"/>
                </a:solidFill>
                <a:latin typeface="Arial"/>
                <a:ea typeface="Arial"/>
                <a:cs typeface="Arial"/>
                <a:sym typeface="Arial"/>
              </a:rPr>
              <a:t>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Number of reservation trial frames to reserve the channel: </a:t>
            </a:r>
            <a:r>
              <a:rPr lang="en-US" sz="1800" b="1" i="1">
                <a:solidFill>
                  <a:srgbClr val="FF0000"/>
                </a:solidFill>
                <a:latin typeface="Arial"/>
                <a:ea typeface="Arial"/>
                <a:cs typeface="Arial"/>
                <a:sym typeface="Arial"/>
              </a:rPr>
              <a:t>X</a:t>
            </a:r>
            <a:endParaRPr/>
          </a:p>
          <a:p>
            <a:pPr marL="742950" marR="0" lvl="1" indent="-285750" algn="l" rtl="0">
              <a:spcBef>
                <a:spcPts val="0"/>
              </a:spcBef>
              <a:spcAft>
                <a:spcPts val="0"/>
              </a:spcAft>
              <a:buClr>
                <a:schemeClr val="dk1"/>
              </a:buClr>
              <a:buSzPts val="1800"/>
              <a:buFont typeface="Arial"/>
              <a:buChar char="•"/>
            </a:pPr>
            <a:r>
              <a:rPr lang="en-US" sz="1800" b="1" i="1" u="none" strike="noStrike" cap="none">
                <a:solidFill>
                  <a:schemeClr val="dk1"/>
                </a:solidFill>
                <a:latin typeface="Arial"/>
                <a:ea typeface="Arial"/>
                <a:cs typeface="Arial"/>
                <a:sym typeface="Arial"/>
              </a:rPr>
              <a:t>X</a:t>
            </a:r>
            <a:r>
              <a:rPr lang="en-US" sz="1800" b="1" i="0" u="none" strike="noStrike" cap="none">
                <a:solidFill>
                  <a:schemeClr val="dk1"/>
                </a:solidFill>
                <a:latin typeface="Arial"/>
                <a:ea typeface="Arial"/>
                <a:cs typeface="Arial"/>
                <a:sym typeface="Arial"/>
              </a:rPr>
              <a:t> = 1 </a:t>
            </a:r>
            <a:r>
              <a:rPr lang="en-US" sz="1800" b="0" i="0" u="none" strike="noStrike" cap="none">
                <a:solidFill>
                  <a:schemeClr val="dk1"/>
                </a:solidFill>
                <a:latin typeface="Arial"/>
                <a:ea typeface="Arial"/>
                <a:cs typeface="Arial"/>
                <a:sym typeface="Arial"/>
              </a:rPr>
              <a:t>(the first trial succeeds) with probability of </a:t>
            </a:r>
            <a:r>
              <a:rPr lang="en-US" sz="1800" b="1" i="1" u="none" strike="noStrike" cap="none">
                <a:solidFill>
                  <a:srgbClr val="FF0000"/>
                </a:solidFill>
                <a:latin typeface="Arial"/>
                <a:ea typeface="Arial"/>
                <a:cs typeface="Arial"/>
                <a:sym typeface="Arial"/>
              </a:rPr>
              <a:t>S</a:t>
            </a:r>
            <a:r>
              <a:rPr lang="en-US" sz="1800" b="1" i="0" u="none" strike="noStrike" cap="none" baseline="-25000">
                <a:solidFill>
                  <a:srgbClr val="FF0000"/>
                </a:solidFill>
                <a:latin typeface="Arial"/>
                <a:ea typeface="Arial"/>
                <a:cs typeface="Arial"/>
                <a:sym typeface="Arial"/>
              </a:rPr>
              <a:t>r</a:t>
            </a:r>
            <a:r>
              <a:rPr lang="en-US" sz="1800" b="1" i="0" u="none" strike="noStrike" cap="none">
                <a:solidFill>
                  <a:schemeClr val="dk1"/>
                </a:solidFill>
                <a:latin typeface="Arial"/>
                <a:ea typeface="Arial"/>
                <a:cs typeface="Arial"/>
                <a:sym typeface="Arial"/>
              </a:rPr>
              <a:t> </a:t>
            </a:r>
            <a:endParaRPr/>
          </a:p>
          <a:p>
            <a:pPr marL="742950" marR="0" lvl="1" indent="-285750" algn="l" rtl="0">
              <a:spcBef>
                <a:spcPts val="0"/>
              </a:spcBef>
              <a:spcAft>
                <a:spcPts val="0"/>
              </a:spcAft>
              <a:buClr>
                <a:schemeClr val="dk1"/>
              </a:buClr>
              <a:buSzPts val="1800"/>
              <a:buFont typeface="Arial"/>
              <a:buChar char="•"/>
            </a:pPr>
            <a:r>
              <a:rPr lang="en-US" sz="1800" b="1" i="1" u="none" strike="noStrike" cap="none">
                <a:solidFill>
                  <a:schemeClr val="dk1"/>
                </a:solidFill>
                <a:latin typeface="Arial"/>
                <a:ea typeface="Arial"/>
                <a:cs typeface="Arial"/>
                <a:sym typeface="Arial"/>
              </a:rPr>
              <a:t>X </a:t>
            </a:r>
            <a:r>
              <a:rPr lang="en-US" sz="1800" b="1" i="0" u="none" strike="noStrike" cap="none">
                <a:solidFill>
                  <a:schemeClr val="dk1"/>
                </a:solidFill>
                <a:latin typeface="Arial"/>
                <a:ea typeface="Arial"/>
                <a:cs typeface="Arial"/>
                <a:sym typeface="Arial"/>
              </a:rPr>
              <a:t>= </a:t>
            </a:r>
            <a:r>
              <a:rPr lang="en-US" sz="1800" b="1" i="1" u="none" strike="noStrike" cap="none">
                <a:solidFill>
                  <a:schemeClr val="dk1"/>
                </a:solidFill>
                <a:latin typeface="Arial"/>
                <a:ea typeface="Arial"/>
                <a:cs typeface="Arial"/>
                <a:sym typeface="Arial"/>
              </a:rPr>
              <a:t>k</a:t>
            </a:r>
            <a:r>
              <a:rPr lang="en-US" sz="1800" b="1" i="0" u="none" strike="noStrike" cap="none">
                <a:solidFill>
                  <a:schemeClr val="dk1"/>
                </a:solidFill>
                <a:latin typeface="Arial"/>
                <a:ea typeface="Arial"/>
                <a:cs typeface="Arial"/>
                <a:sym typeface="Arial"/>
              </a:rPr>
              <a:t> </a:t>
            </a:r>
            <a:r>
              <a:rPr lang="en-US" sz="1800" b="0" i="0" u="none" strike="noStrike" cap="none">
                <a:solidFill>
                  <a:schemeClr val="dk1"/>
                </a:solidFill>
                <a:latin typeface="Arial"/>
                <a:ea typeface="Arial"/>
                <a:cs typeface="Arial"/>
                <a:sym typeface="Arial"/>
              </a:rPr>
              <a:t>(the first </a:t>
            </a:r>
            <a:r>
              <a:rPr lang="en-US" sz="1800" b="0" i="1" u="none" strike="noStrike" cap="none">
                <a:solidFill>
                  <a:schemeClr val="dk1"/>
                </a:solidFill>
                <a:latin typeface="Arial"/>
                <a:ea typeface="Arial"/>
                <a:cs typeface="Arial"/>
                <a:sym typeface="Arial"/>
              </a:rPr>
              <a:t>k</a:t>
            </a:r>
            <a:r>
              <a:rPr lang="en-US" sz="1800" b="0" i="0" u="none" strike="noStrike" cap="none">
                <a:solidFill>
                  <a:schemeClr val="dk1"/>
                </a:solidFill>
                <a:latin typeface="Arial"/>
                <a:ea typeface="Arial"/>
                <a:cs typeface="Arial"/>
                <a:sym typeface="Arial"/>
              </a:rPr>
              <a:t>-1 trials fail, the </a:t>
            </a:r>
            <a:r>
              <a:rPr lang="en-US" sz="1800" b="0" i="1" u="none" strike="noStrike" cap="none">
                <a:solidFill>
                  <a:schemeClr val="dk1"/>
                </a:solidFill>
                <a:latin typeface="Arial"/>
                <a:ea typeface="Arial"/>
                <a:cs typeface="Arial"/>
                <a:sym typeface="Arial"/>
              </a:rPr>
              <a:t>k</a:t>
            </a:r>
            <a:r>
              <a:rPr lang="en-US" sz="1800" b="0" i="0" u="none" strike="noStrike" cap="none" baseline="30000">
                <a:solidFill>
                  <a:schemeClr val="dk1"/>
                </a:solidFill>
                <a:latin typeface="Arial"/>
                <a:ea typeface="Arial"/>
                <a:cs typeface="Arial"/>
                <a:sym typeface="Arial"/>
              </a:rPr>
              <a:t>th</a:t>
            </a:r>
            <a:r>
              <a:rPr lang="en-US" sz="1800" b="0" i="0" u="none" strike="noStrike" cap="none">
                <a:solidFill>
                  <a:schemeClr val="dk1"/>
                </a:solidFill>
                <a:latin typeface="Arial"/>
                <a:ea typeface="Arial"/>
                <a:cs typeface="Arial"/>
                <a:sym typeface="Arial"/>
              </a:rPr>
              <a:t> trial succeeds)</a:t>
            </a:r>
            <a:br>
              <a:rPr lang="en-US" sz="1800" b="1" i="0" u="none" strike="noStrike" cap="none">
                <a:solidFill>
                  <a:schemeClr val="dk1"/>
                </a:solidFill>
                <a:latin typeface="Arial"/>
                <a:ea typeface="Arial"/>
                <a:cs typeface="Arial"/>
                <a:sym typeface="Arial"/>
              </a:rPr>
            </a:br>
            <a:r>
              <a:rPr lang="en-US" sz="1800" b="0" i="0" u="none" strike="noStrike" cap="none">
                <a:solidFill>
                  <a:schemeClr val="dk1"/>
                </a:solidFill>
                <a:latin typeface="Arial"/>
                <a:ea typeface="Arial"/>
                <a:cs typeface="Arial"/>
                <a:sym typeface="Arial"/>
              </a:rPr>
              <a:t>with probability of </a:t>
            </a:r>
            <a:r>
              <a:rPr lang="en-US" sz="1800" b="1" i="1" u="none" strike="noStrike" cap="none">
                <a:solidFill>
                  <a:srgbClr val="FF0000"/>
                </a:solidFill>
                <a:latin typeface="Arial"/>
                <a:ea typeface="Arial"/>
                <a:cs typeface="Arial"/>
                <a:sym typeface="Arial"/>
              </a:rPr>
              <a:t>S</a:t>
            </a:r>
            <a:r>
              <a:rPr lang="en-US" sz="1800" b="1" i="0" u="none" strike="noStrike" cap="none" baseline="-25000">
                <a:solidFill>
                  <a:srgbClr val="FF0000"/>
                </a:solidFill>
                <a:latin typeface="Arial"/>
                <a:ea typeface="Arial"/>
                <a:cs typeface="Arial"/>
                <a:sym typeface="Arial"/>
              </a:rPr>
              <a:t>r</a:t>
            </a:r>
            <a:r>
              <a:rPr lang="en-US" sz="1800" b="1" i="0" u="none" strike="noStrike" cap="none">
                <a:solidFill>
                  <a:srgbClr val="FF0000"/>
                </a:solidFill>
                <a:latin typeface="Arial"/>
                <a:ea typeface="Arial"/>
                <a:cs typeface="Arial"/>
                <a:sym typeface="Arial"/>
              </a:rPr>
              <a:t>(1-</a:t>
            </a:r>
            <a:r>
              <a:rPr lang="en-US" sz="1800" b="1" i="1" u="none" strike="noStrike" cap="none">
                <a:solidFill>
                  <a:srgbClr val="FF0000"/>
                </a:solidFill>
                <a:latin typeface="Arial"/>
                <a:ea typeface="Arial"/>
                <a:cs typeface="Arial"/>
                <a:sym typeface="Arial"/>
              </a:rPr>
              <a:t>S</a:t>
            </a:r>
            <a:r>
              <a:rPr lang="en-US" sz="1800" b="1" i="0" u="none" strike="noStrike" cap="none" baseline="-25000">
                <a:solidFill>
                  <a:srgbClr val="FF0000"/>
                </a:solidFill>
                <a:latin typeface="Arial"/>
                <a:ea typeface="Arial"/>
                <a:cs typeface="Arial"/>
                <a:sym typeface="Arial"/>
              </a:rPr>
              <a:t>r</a:t>
            </a:r>
            <a:r>
              <a:rPr lang="en-US" sz="1800" b="1" i="0" u="none" strike="noStrike" cap="none">
                <a:solidFill>
                  <a:srgbClr val="FF0000"/>
                </a:solidFill>
                <a:latin typeface="Arial"/>
                <a:ea typeface="Arial"/>
                <a:cs typeface="Arial"/>
                <a:sym typeface="Arial"/>
              </a:rPr>
              <a:t>)</a:t>
            </a:r>
            <a:r>
              <a:rPr lang="en-US" sz="1800" b="1" i="1" u="none" strike="noStrike" cap="none" baseline="30000">
                <a:solidFill>
                  <a:srgbClr val="FF0000"/>
                </a:solidFill>
                <a:latin typeface="Arial"/>
                <a:ea typeface="Arial"/>
                <a:cs typeface="Arial"/>
                <a:sym typeface="Arial"/>
              </a:rPr>
              <a:t>k</a:t>
            </a:r>
            <a:r>
              <a:rPr lang="en-US" sz="1800" b="1" i="0" u="none" strike="noStrike" cap="none" baseline="30000">
                <a:solidFill>
                  <a:srgbClr val="FF0000"/>
                </a:solidFill>
                <a:latin typeface="Arial"/>
                <a:ea typeface="Arial"/>
                <a:cs typeface="Arial"/>
                <a:sym typeface="Arial"/>
              </a:rPr>
              <a:t>-1</a:t>
            </a:r>
            <a:r>
              <a:rPr lang="en-US" sz="1800" b="1" i="0" u="none" strike="noStrike" cap="none">
                <a:solidFill>
                  <a:schemeClr val="dk1"/>
                </a:solidFill>
                <a:latin typeface="Arial"/>
                <a:ea typeface="Arial"/>
                <a:cs typeface="Arial"/>
                <a:sym typeface="Arial"/>
              </a:rPr>
              <a:t> </a:t>
            </a:r>
            <a:endParaRPr/>
          </a:p>
          <a:p>
            <a:pPr marL="742950" lvl="1" indent="-285750">
              <a:buClr>
                <a:schemeClr val="dk1"/>
              </a:buClr>
              <a:buSzPts val="1800"/>
              <a:buFont typeface="Arial"/>
              <a:buChar char="•"/>
            </a:pPr>
            <a:r>
              <a:rPr lang="en-US" sz="1800" b="0" i="0" u="none" strike="noStrike" cap="none">
                <a:solidFill>
                  <a:schemeClr val="dk1"/>
                </a:solidFill>
                <a:latin typeface="Arial"/>
                <a:ea typeface="Arial"/>
                <a:cs typeface="Arial"/>
                <a:sym typeface="Arial"/>
              </a:rPr>
              <a:t>This is a geometric distribution, so </a:t>
            </a:r>
            <a:r>
              <a:rPr lang="en-US" sz="1800" b="1" i="0" u="none" strike="noStrike" cap="none">
                <a:solidFill>
                  <a:srgbClr val="FF0000"/>
                </a:solidFill>
                <a:latin typeface="Arial"/>
                <a:ea typeface="Arial"/>
                <a:cs typeface="Arial"/>
                <a:sym typeface="Arial"/>
              </a:rPr>
              <a:t>E[</a:t>
            </a:r>
            <a:r>
              <a:rPr lang="en-US" sz="1800" b="1" i="1" u="none" strike="noStrike" cap="none">
                <a:solidFill>
                  <a:srgbClr val="FF0000"/>
                </a:solidFill>
                <a:latin typeface="Arial"/>
                <a:ea typeface="Arial"/>
                <a:cs typeface="Arial"/>
                <a:sym typeface="Arial"/>
              </a:rPr>
              <a:t>X</a:t>
            </a:r>
            <a:r>
              <a:rPr lang="en-US" sz="1800" b="1" i="0" u="none" strike="noStrike" cap="none">
                <a:solidFill>
                  <a:srgbClr val="FF0000"/>
                </a:solidFill>
                <a:latin typeface="Arial"/>
                <a:ea typeface="Arial"/>
                <a:cs typeface="Arial"/>
                <a:sym typeface="Arial"/>
              </a:rPr>
              <a:t>] = 1/</a:t>
            </a:r>
            <a:r>
              <a:rPr lang="en-US" sz="1800" b="1" i="1">
                <a:solidFill>
                  <a:srgbClr val="FF0000"/>
                </a:solidFill>
              </a:rPr>
              <a:t>S</a:t>
            </a:r>
            <a:r>
              <a:rPr lang="en-US" sz="1800" b="1" baseline="-25000">
                <a:solidFill>
                  <a:srgbClr val="FF0000"/>
                </a:solidFill>
              </a:rPr>
              <a:t>r</a:t>
            </a:r>
            <a:endParaRPr sz="1800" b="0" i="0" u="none" strike="noStrike" cap="none">
              <a:solidFill>
                <a:srgbClr val="FF0000"/>
              </a:solidFill>
              <a:latin typeface="Arial"/>
              <a:ea typeface="Arial"/>
              <a:cs typeface="Arial"/>
              <a:sym typeface="Arial"/>
            </a:endParaRPr>
          </a:p>
          <a:p>
            <a:pPr marL="285750" lvl="0" indent="-285750">
              <a:buClr>
                <a:schemeClr val="dk1"/>
              </a:buClr>
              <a:buSzPts val="1800"/>
              <a:buFont typeface="Arial"/>
              <a:buChar char="•"/>
            </a:pPr>
            <a:r>
              <a:rPr lang="en-US" sz="1800">
                <a:solidFill>
                  <a:schemeClr val="dk1"/>
                </a:solidFill>
                <a:latin typeface="Arial"/>
                <a:ea typeface="Arial"/>
                <a:cs typeface="Arial"/>
                <a:sym typeface="Arial"/>
              </a:rPr>
              <a:t>The average transmission window is </a:t>
            </a:r>
            <a:r>
              <a:rPr lang="en-US" sz="1800" b="1">
                <a:solidFill>
                  <a:srgbClr val="FF0000"/>
                </a:solidFill>
                <a:latin typeface="Arial"/>
                <a:ea typeface="Arial"/>
                <a:cs typeface="Arial"/>
                <a:sym typeface="Arial"/>
              </a:rPr>
              <a:t>u + v/</a:t>
            </a:r>
            <a:r>
              <a:rPr lang="en-US" sz="1800" b="1" i="1">
                <a:solidFill>
                  <a:srgbClr val="FF0000"/>
                </a:solidFill>
              </a:rPr>
              <a:t>S</a:t>
            </a:r>
            <a:r>
              <a:rPr lang="en-US" sz="1800" b="1" baseline="-25000">
                <a:solidFill>
                  <a:srgbClr val="FF0000"/>
                </a:solidFill>
              </a:rPr>
              <a:t>r</a:t>
            </a:r>
            <a:r>
              <a:rPr lang="en-US" sz="1800">
                <a:solidFill>
                  <a:schemeClr val="dk1"/>
                </a:solidFill>
                <a:latin typeface="Arial"/>
                <a:ea typeface="Arial"/>
                <a:cs typeface="Arial"/>
                <a:sym typeface="Arial"/>
              </a:rPr>
              <a:t> units of time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pic>
        <p:nvPicPr>
          <p:cNvPr id="1586" name="Google Shape;1586;p35"/>
          <p:cNvPicPr preferRelativeResize="0"/>
          <p:nvPr/>
        </p:nvPicPr>
        <p:blipFill rotWithShape="1">
          <a:blip r:embed="rId3">
            <a:alphaModFix/>
          </a:blip>
          <a:srcRect/>
          <a:stretch/>
        </p:blipFill>
        <p:spPr>
          <a:xfrm>
            <a:off x="6975915" y="3965146"/>
            <a:ext cx="1863285" cy="2153345"/>
          </a:xfrm>
          <a:prstGeom prst="rect">
            <a:avLst/>
          </a:prstGeom>
          <a:noFill/>
          <a:ln>
            <a:noFill/>
          </a:ln>
        </p:spPr>
      </p:pic>
      <p:sp>
        <p:nvSpPr>
          <p:cNvPr id="19" name="TextBox 18">
            <a:extLst>
              <a:ext uri="{FF2B5EF4-FFF2-40B4-BE49-F238E27FC236}">
                <a16:creationId xmlns:a16="http://schemas.microsoft.com/office/drawing/2014/main" id="{D3750882-283E-2143-A102-DD9AFE3C2186}"/>
              </a:ext>
            </a:extLst>
          </p:cNvPr>
          <p:cNvSpPr txBox="1"/>
          <p:nvPr/>
        </p:nvSpPr>
        <p:spPr>
          <a:xfrm>
            <a:off x="7359199" y="1342622"/>
            <a:ext cx="2245298" cy="400110"/>
          </a:xfrm>
          <a:prstGeom prst="rect">
            <a:avLst/>
          </a:prstGeom>
          <a:noFill/>
        </p:spPr>
        <p:txBody>
          <a:bodyPr wrap="square">
            <a:spAutoFit/>
          </a:bodyPr>
          <a:lstStyle/>
          <a:p>
            <a:r>
              <a:rPr lang="en-US" altLang="zh-CN" sz="2000" b="1">
                <a:solidFill>
                  <a:srgbClr val="FF0000"/>
                </a:solidFill>
                <a:highlight>
                  <a:srgbClr val="FFFF00"/>
                </a:highlight>
              </a:rPr>
              <a:t>E</a:t>
            </a:r>
            <a:r>
              <a:rPr lang="en-US" sz="2000" b="1">
                <a:solidFill>
                  <a:srgbClr val="FF0000"/>
                </a:solidFill>
                <a:highlight>
                  <a:srgbClr val="FFFF00"/>
                </a:highlight>
              </a:rPr>
              <a:t>xaminable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MARP Utilization</a:t>
            </a:r>
          </a:p>
        </p:txBody>
      </p:sp>
      <p:sp>
        <p:nvSpPr>
          <p:cNvPr id="3" name="Slide Number Placeholder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9A27CF-AB06-4D23-8E88-D17D629240D5}" type="slidenum">
              <a:rPr kumimoji="0" lang="en-US" sz="18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800" b="1" i="0" u="none" strike="noStrike" kern="1200" cap="none" spc="0" normalizeH="0" baseline="0" noProof="0">
              <a:ln>
                <a:noFill/>
              </a:ln>
              <a:solidFill>
                <a:srgbClr val="000000"/>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sp>
            <p:nvSpPr>
              <p:cNvPr id="5" name="TextBox 4"/>
              <p:cNvSpPr txBox="1"/>
              <p:nvPr/>
            </p:nvSpPr>
            <p:spPr>
              <a:xfrm>
                <a:off x="2007476" y="1587104"/>
                <a:ext cx="5079124" cy="5464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mn-cs"/>
                  </a:rPr>
                  <a:t>Utilization </a:t>
                </a:r>
                <a14:m>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a:ea typeface="+mn-ea"/>
                        <a:cs typeface="+mn-cs"/>
                      </a:rPr>
                      <m:t>𝑆</m:t>
                    </m:r>
                    <m:r>
                      <a:rPr kumimoji="0" lang="en-US" sz="1800" b="0" i="1" u="none" strike="noStrike" kern="1200" cap="none" spc="0" normalizeH="0" baseline="0" noProof="0" smtClean="0">
                        <a:ln>
                          <a:noFill/>
                        </a:ln>
                        <a:solidFill>
                          <a:srgbClr val="000000"/>
                        </a:solidFill>
                        <a:effectLst/>
                        <a:uLnTx/>
                        <a:uFillTx/>
                        <a:latin typeface="Cambria Math"/>
                        <a:ea typeface="+mn-ea"/>
                        <a:cs typeface="+mn-cs"/>
                      </a:rPr>
                      <m:t>=</m:t>
                    </m:r>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Time</m:t>
                        </m:r>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for</m:t>
                        </m:r>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message</m:t>
                        </m:r>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transmission</m:t>
                        </m:r>
                      </m:num>
                      <m:den>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Transmission</m:t>
                        </m:r>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 </m:t>
                        </m:r>
                        <m:r>
                          <m:rPr>
                            <m:nor/>
                          </m:rPr>
                          <a:rPr kumimoji="0" lang="en-US" sz="1800" b="0" i="0" u="none" strike="noStrike" kern="1200" cap="none" spc="0" normalizeH="0" baseline="0" noProof="0" smtClean="0">
                            <a:ln>
                              <a:noFill/>
                            </a:ln>
                            <a:solidFill>
                              <a:srgbClr val="000000"/>
                            </a:solidFill>
                            <a:effectLst/>
                            <a:uLnTx/>
                            <a:uFillTx/>
                            <a:latin typeface="Cambria Math"/>
                            <a:ea typeface="+mn-ea"/>
                            <a:cs typeface="+mn-cs"/>
                          </a:rPr>
                          <m:t>window</m:t>
                        </m:r>
                      </m:den>
                    </m:f>
                  </m:oMath>
                </a14:m>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07476" y="1587104"/>
                <a:ext cx="5079124" cy="546496"/>
              </a:xfrm>
              <a:prstGeom prst="rect">
                <a:avLst/>
              </a:prstGeom>
              <a:blipFill>
                <a:blip r:embed="rId3"/>
                <a:stretch>
                  <a:fillRect l="-959"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623000018"/>
                  </p:ext>
                </p:extLst>
              </p:nvPr>
            </p:nvGraphicFramePr>
            <p:xfrm>
              <a:off x="685800" y="2438400"/>
              <a:ext cx="7620000" cy="2468880"/>
            </p:xfrm>
            <a:graphic>
              <a:graphicData uri="http://schemas.openxmlformats.org/drawingml/2006/table">
                <a:tbl>
                  <a:tblPr firstRow="1" bandRow="1">
                    <a:tableStyleId>{5C22544A-7EE6-4342-B048-85BDC9FD1C3A}</a:tableStyleId>
                  </a:tblPr>
                  <a:tblGrid>
                    <a:gridCol w="2048387">
                      <a:extLst>
                        <a:ext uri="{9D8B030D-6E8A-4147-A177-3AD203B41FA5}">
                          <a16:colId xmlns:a16="http://schemas.microsoft.com/office/drawing/2014/main" val="20000"/>
                        </a:ext>
                      </a:extLst>
                    </a:gridCol>
                    <a:gridCol w="1580185">
                      <a:extLst>
                        <a:ext uri="{9D8B030D-6E8A-4147-A177-3AD203B41FA5}">
                          <a16:colId xmlns:a16="http://schemas.microsoft.com/office/drawing/2014/main" val="20001"/>
                        </a:ext>
                      </a:extLst>
                    </a:gridCol>
                    <a:gridCol w="1814286">
                      <a:extLst>
                        <a:ext uri="{9D8B030D-6E8A-4147-A177-3AD203B41FA5}">
                          <a16:colId xmlns:a16="http://schemas.microsoft.com/office/drawing/2014/main" val="20002"/>
                        </a:ext>
                      </a:extLst>
                    </a:gridCol>
                    <a:gridCol w="2177142">
                      <a:extLst>
                        <a:ext uri="{9D8B030D-6E8A-4147-A177-3AD203B41FA5}">
                          <a16:colId xmlns:a16="http://schemas.microsoft.com/office/drawing/2014/main" val="20003"/>
                        </a:ext>
                      </a:extLst>
                    </a:gridCol>
                  </a:tblGrid>
                  <a:tr h="370840">
                    <a:tc>
                      <a:txBody>
                        <a:bodyPr/>
                        <a:lstStyle/>
                        <a:p>
                          <a:pPr algn="ctr"/>
                          <a:r>
                            <a:rPr lang="en-US">
                              <a:solidFill>
                                <a:srgbClr val="C00000"/>
                              </a:solidFill>
                            </a:rPr>
                            <a:t>Case</a:t>
                          </a:r>
                        </a:p>
                      </a:txBody>
                      <a:tcPr/>
                    </a:tc>
                    <a:tc>
                      <a:txBody>
                        <a:bodyPr/>
                        <a:lstStyle/>
                        <a:p>
                          <a:pPr algn="ctr"/>
                          <a:r>
                            <a:rPr lang="en-US">
                              <a:solidFill>
                                <a:srgbClr val="C00000"/>
                              </a:solidFill>
                            </a:rPr>
                            <a:t>Message Length</a:t>
                          </a:r>
                        </a:p>
                      </a:txBody>
                      <a:tcPr/>
                    </a:tc>
                    <a:tc>
                      <a:txBody>
                        <a:bodyPr/>
                        <a:lstStyle/>
                        <a:p>
                          <a:pPr algn="ctr"/>
                          <a:r>
                            <a:rPr lang="en-US">
                              <a:solidFill>
                                <a:srgbClr val="C00000"/>
                              </a:solidFill>
                            </a:rPr>
                            <a:t>Reservation</a:t>
                          </a:r>
                          <a:r>
                            <a:rPr lang="en-US" baseline="0">
                              <a:solidFill>
                                <a:srgbClr val="C00000"/>
                              </a:solidFill>
                            </a:rPr>
                            <a:t> Phase Length</a:t>
                          </a:r>
                          <a:endParaRPr lang="en-US">
                            <a:solidFill>
                              <a:srgbClr val="C00000"/>
                            </a:solidFill>
                          </a:endParaRPr>
                        </a:p>
                      </a:txBody>
                      <a:tcPr/>
                    </a:tc>
                    <a:tc>
                      <a:txBody>
                        <a:bodyPr/>
                        <a:lstStyle/>
                        <a:p>
                          <a:pPr algn="ctr"/>
                          <a:r>
                            <a:rPr lang="en-US">
                              <a:solidFill>
                                <a:srgbClr val="C00000"/>
                              </a:solidFill>
                            </a:rPr>
                            <a:t>Utilization</a:t>
                          </a:r>
                        </a:p>
                      </a:txBody>
                      <a:tcPr/>
                    </a:tc>
                    <a:extLst>
                      <a:ext uri="{0D108BD9-81ED-4DB2-BD59-A6C34878D82A}">
                        <a16:rowId xmlns:a16="http://schemas.microsoft.com/office/drawing/2014/main" val="10000"/>
                      </a:ext>
                    </a:extLst>
                  </a:tr>
                  <a:tr h="370840">
                    <a:tc>
                      <a:txBody>
                        <a:bodyPr/>
                        <a:lstStyle/>
                        <a:p>
                          <a:r>
                            <a:rPr lang="en-US"/>
                            <a:t>Reservation</a:t>
                          </a:r>
                          <a:r>
                            <a:rPr lang="en-US" baseline="0"/>
                            <a:t> frame not used for message data bits</a:t>
                          </a:r>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𝑢</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a:rPr>
                                      <m:t>𝑣</m:t>
                                    </m:r>
                                  </m:num>
                                  <m:den>
                                    <m:sSub>
                                      <m:sSubPr>
                                        <m:ctrlPr>
                                          <a:rPr lang="en-US" i="1" smtClean="0">
                                            <a:latin typeface="Cambria Math" panose="02040503050406030204" pitchFamily="18" charset="0"/>
                                          </a:rPr>
                                        </m:ctrlPr>
                                      </m:sSubPr>
                                      <m:e>
                                        <m:r>
                                          <a:rPr lang="en-US" b="0" i="1" smtClean="0">
                                            <a:latin typeface="Cambria Math"/>
                                          </a:rPr>
                                          <m:t>𝑆</m:t>
                                        </m:r>
                                      </m:e>
                                      <m:sub>
                                        <m:r>
                                          <a:rPr lang="en-US" b="0" i="1" smtClean="0">
                                            <a:latin typeface="Cambria Math"/>
                                          </a:rPr>
                                          <m:t>𝑟</m:t>
                                        </m:r>
                                      </m:sub>
                                    </m:sSub>
                                  </m:den>
                                </m:f>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𝑆</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𝑢</m:t>
                                    </m:r>
                                  </m:num>
                                  <m:den>
                                    <m:r>
                                      <a:rPr lang="en-US" b="0" i="1" smtClean="0">
                                        <a:latin typeface="Cambria Math"/>
                                      </a:rPr>
                                      <m:t>𝑢</m:t>
                                    </m:r>
                                    <m:r>
                                      <a:rPr lang="en-US" b="0" i="1" smtClean="0">
                                        <a:latin typeface="Cambria Math"/>
                                      </a:rPr>
                                      <m:t>+</m:t>
                                    </m:r>
                                    <m:f>
                                      <m:fPr>
                                        <m:type m:val="skw"/>
                                        <m:ctrlPr>
                                          <a:rPr lang="en-US" b="0" i="1" smtClean="0">
                                            <a:latin typeface="Cambria Math" panose="02040503050406030204" pitchFamily="18" charset="0"/>
                                          </a:rPr>
                                        </m:ctrlPr>
                                      </m:fPr>
                                      <m:num>
                                        <m:r>
                                          <a:rPr lang="en-US" b="0" i="1" smtClean="0">
                                            <a:latin typeface="Cambria Math"/>
                                          </a:rPr>
                                          <m:t>𝑣</m:t>
                                        </m:r>
                                      </m:num>
                                      <m:den>
                                        <m:sSub>
                                          <m:sSubPr>
                                            <m:ctrlPr>
                                              <a:rPr lang="en-US" b="0" i="1" smtClean="0">
                                                <a:latin typeface="Cambria Math" panose="02040503050406030204" pitchFamily="18" charset="0"/>
                                              </a:rPr>
                                            </m:ctrlPr>
                                          </m:sSubPr>
                                          <m:e>
                                            <m:r>
                                              <a:rPr lang="en-US" b="0" i="1" smtClean="0">
                                                <a:latin typeface="Cambria Math"/>
                                              </a:rPr>
                                              <m:t>𝑆</m:t>
                                            </m:r>
                                          </m:e>
                                          <m:sub>
                                            <m:r>
                                              <a:rPr lang="en-US" b="0" i="1" smtClean="0">
                                                <a:latin typeface="Cambria Math"/>
                                              </a:rPr>
                                              <m:t>𝑟</m:t>
                                            </m:r>
                                          </m:sub>
                                        </m:sSub>
                                      </m:den>
                                    </m:f>
                                  </m:den>
                                </m:f>
                              </m:oMath>
                            </m:oMathPara>
                          </a14:m>
                          <a:endParaRPr lang="en-US"/>
                        </a:p>
                      </a:txBody>
                      <a:tcPr/>
                    </a:tc>
                    <a:extLst>
                      <a:ext uri="{0D108BD9-81ED-4DB2-BD59-A6C34878D82A}">
                        <a16:rowId xmlns:a16="http://schemas.microsoft.com/office/drawing/2014/main" val="10001"/>
                      </a:ext>
                    </a:extLst>
                  </a:tr>
                  <a:tr h="370840">
                    <a:tc>
                      <a:txBody>
                        <a:bodyPr/>
                        <a:lstStyle/>
                        <a:p>
                          <a:r>
                            <a:rPr lang="en-US"/>
                            <a:t>Reservation frame used for</a:t>
                          </a:r>
                          <a:r>
                            <a:rPr lang="en-US" baseline="0"/>
                            <a:t> message data bits</a:t>
                          </a:r>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𝑢</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a:rPr>
                                      <m:t>𝑣</m:t>
                                    </m:r>
                                  </m:num>
                                  <m:den>
                                    <m:sSub>
                                      <m:sSubPr>
                                        <m:ctrlPr>
                                          <a:rPr lang="en-US" i="1" smtClean="0">
                                            <a:latin typeface="Cambria Math" panose="02040503050406030204" pitchFamily="18" charset="0"/>
                                          </a:rPr>
                                        </m:ctrlPr>
                                      </m:sSubPr>
                                      <m:e>
                                        <m:r>
                                          <a:rPr lang="en-US" b="0" i="1" smtClean="0">
                                            <a:latin typeface="Cambria Math"/>
                                          </a:rPr>
                                          <m:t>𝑆</m:t>
                                        </m:r>
                                      </m:e>
                                      <m:sub>
                                        <m:r>
                                          <a:rPr lang="en-US" b="0" i="1" smtClean="0">
                                            <a:latin typeface="Cambria Math"/>
                                          </a:rPr>
                                          <m:t>𝑟</m:t>
                                        </m:r>
                                      </m:sub>
                                    </m:sSub>
                                  </m:den>
                                </m:f>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𝑆</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𝑢</m:t>
                                    </m:r>
                                  </m:num>
                                  <m:den>
                                    <m:r>
                                      <a:rPr lang="en-US" b="0" i="1" smtClean="0">
                                        <a:latin typeface="Cambria Math"/>
                                      </a:rPr>
                                      <m:t>(</m:t>
                                    </m:r>
                                    <m:r>
                                      <a:rPr lang="en-US" b="0" i="1" smtClean="0">
                                        <a:latin typeface="Cambria Math"/>
                                      </a:rPr>
                                      <m:t>𝑢</m:t>
                                    </m:r>
                                    <m:r>
                                      <a:rPr lang="en-US" b="0" i="1" smtClean="0">
                                        <a:latin typeface="Cambria Math"/>
                                      </a:rPr>
                                      <m:t>−</m:t>
                                    </m:r>
                                    <m:r>
                                      <a:rPr lang="en-US" b="0" i="1" smtClean="0">
                                        <a:latin typeface="Cambria Math"/>
                                      </a:rPr>
                                      <m:t>𝑣</m:t>
                                    </m:r>
                                    <m:r>
                                      <a:rPr lang="en-US" b="0" i="1" smtClean="0">
                                        <a:latin typeface="Cambria Math"/>
                                      </a:rPr>
                                      <m:t>)+</m:t>
                                    </m:r>
                                    <m:f>
                                      <m:fPr>
                                        <m:type m:val="skw"/>
                                        <m:ctrlPr>
                                          <a:rPr lang="en-US" b="0" i="1" smtClean="0">
                                            <a:latin typeface="Cambria Math" panose="02040503050406030204" pitchFamily="18" charset="0"/>
                                          </a:rPr>
                                        </m:ctrlPr>
                                      </m:fPr>
                                      <m:num>
                                        <m:r>
                                          <a:rPr lang="en-US" b="0" i="1" smtClean="0">
                                            <a:latin typeface="Cambria Math"/>
                                          </a:rPr>
                                          <m:t>𝑣</m:t>
                                        </m:r>
                                      </m:num>
                                      <m:den>
                                        <m:sSub>
                                          <m:sSubPr>
                                            <m:ctrlPr>
                                              <a:rPr lang="en-US" b="0" i="1" smtClean="0">
                                                <a:latin typeface="Cambria Math" panose="02040503050406030204" pitchFamily="18" charset="0"/>
                                              </a:rPr>
                                            </m:ctrlPr>
                                          </m:sSubPr>
                                          <m:e>
                                            <m:r>
                                              <a:rPr lang="en-US" b="0" i="1" smtClean="0">
                                                <a:latin typeface="Cambria Math"/>
                                              </a:rPr>
                                              <m:t>𝑆</m:t>
                                            </m:r>
                                          </m:e>
                                          <m:sub>
                                            <m:r>
                                              <a:rPr lang="en-US" b="0" i="1" smtClean="0">
                                                <a:latin typeface="Cambria Math"/>
                                              </a:rPr>
                                              <m:t>𝑟</m:t>
                                            </m:r>
                                          </m:sub>
                                        </m:sSub>
                                      </m:den>
                                    </m:f>
                                  </m:den>
                                </m:f>
                              </m:oMath>
                            </m:oMathPara>
                          </a14:m>
                          <a:endParaRPr lang="en-US"/>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623000018"/>
                  </p:ext>
                </p:extLst>
              </p:nvPr>
            </p:nvGraphicFramePr>
            <p:xfrm>
              <a:off x="685800" y="2438400"/>
              <a:ext cx="7620000" cy="2468880"/>
            </p:xfrm>
            <a:graphic>
              <a:graphicData uri="http://schemas.openxmlformats.org/drawingml/2006/table">
                <a:tbl>
                  <a:tblPr firstRow="1" bandRow="1">
                    <a:tableStyleId>{5C22544A-7EE6-4342-B048-85BDC9FD1C3A}</a:tableStyleId>
                  </a:tblPr>
                  <a:tblGrid>
                    <a:gridCol w="2048387">
                      <a:extLst>
                        <a:ext uri="{9D8B030D-6E8A-4147-A177-3AD203B41FA5}">
                          <a16:colId xmlns:a16="http://schemas.microsoft.com/office/drawing/2014/main" val="20000"/>
                        </a:ext>
                      </a:extLst>
                    </a:gridCol>
                    <a:gridCol w="1580185">
                      <a:extLst>
                        <a:ext uri="{9D8B030D-6E8A-4147-A177-3AD203B41FA5}">
                          <a16:colId xmlns:a16="http://schemas.microsoft.com/office/drawing/2014/main" val="20001"/>
                        </a:ext>
                      </a:extLst>
                    </a:gridCol>
                    <a:gridCol w="1814286">
                      <a:extLst>
                        <a:ext uri="{9D8B030D-6E8A-4147-A177-3AD203B41FA5}">
                          <a16:colId xmlns:a16="http://schemas.microsoft.com/office/drawing/2014/main" val="20002"/>
                        </a:ext>
                      </a:extLst>
                    </a:gridCol>
                    <a:gridCol w="2177142">
                      <a:extLst>
                        <a:ext uri="{9D8B030D-6E8A-4147-A177-3AD203B41FA5}">
                          <a16:colId xmlns:a16="http://schemas.microsoft.com/office/drawing/2014/main" val="20003"/>
                        </a:ext>
                      </a:extLst>
                    </a:gridCol>
                  </a:tblGrid>
                  <a:tr h="640080">
                    <a:tc>
                      <a:txBody>
                        <a:bodyPr/>
                        <a:lstStyle/>
                        <a:p>
                          <a:pPr algn="ctr"/>
                          <a:r>
                            <a:rPr lang="en-US">
                              <a:solidFill>
                                <a:srgbClr val="C00000"/>
                              </a:solidFill>
                            </a:rPr>
                            <a:t>Case</a:t>
                          </a:r>
                        </a:p>
                      </a:txBody>
                      <a:tcPr/>
                    </a:tc>
                    <a:tc>
                      <a:txBody>
                        <a:bodyPr/>
                        <a:lstStyle/>
                        <a:p>
                          <a:pPr algn="ctr"/>
                          <a:r>
                            <a:rPr lang="en-US">
                              <a:solidFill>
                                <a:srgbClr val="C00000"/>
                              </a:solidFill>
                            </a:rPr>
                            <a:t>Message Length</a:t>
                          </a:r>
                        </a:p>
                      </a:txBody>
                      <a:tcPr/>
                    </a:tc>
                    <a:tc>
                      <a:txBody>
                        <a:bodyPr/>
                        <a:lstStyle/>
                        <a:p>
                          <a:pPr algn="ctr"/>
                          <a:r>
                            <a:rPr lang="en-US">
                              <a:solidFill>
                                <a:srgbClr val="C00000"/>
                              </a:solidFill>
                            </a:rPr>
                            <a:t>Reservation</a:t>
                          </a:r>
                          <a:r>
                            <a:rPr lang="en-US" baseline="0">
                              <a:solidFill>
                                <a:srgbClr val="C00000"/>
                              </a:solidFill>
                            </a:rPr>
                            <a:t> Phase Length</a:t>
                          </a:r>
                          <a:endParaRPr lang="en-US">
                            <a:solidFill>
                              <a:srgbClr val="C00000"/>
                            </a:solidFill>
                          </a:endParaRPr>
                        </a:p>
                      </a:txBody>
                      <a:tcPr/>
                    </a:tc>
                    <a:tc>
                      <a:txBody>
                        <a:bodyPr/>
                        <a:lstStyle/>
                        <a:p>
                          <a:pPr algn="ctr"/>
                          <a:r>
                            <a:rPr lang="en-US">
                              <a:solidFill>
                                <a:srgbClr val="C00000"/>
                              </a:solidFill>
                            </a:rPr>
                            <a:t>Utilization</a:t>
                          </a:r>
                        </a:p>
                      </a:txBody>
                      <a:tcPr/>
                    </a:tc>
                    <a:extLst>
                      <a:ext uri="{0D108BD9-81ED-4DB2-BD59-A6C34878D82A}">
                        <a16:rowId xmlns:a16="http://schemas.microsoft.com/office/drawing/2014/main" val="10000"/>
                      </a:ext>
                    </a:extLst>
                  </a:tr>
                  <a:tr h="914400">
                    <a:tc>
                      <a:txBody>
                        <a:bodyPr/>
                        <a:lstStyle/>
                        <a:p>
                          <a:r>
                            <a:rPr lang="en-US"/>
                            <a:t>Reservation</a:t>
                          </a:r>
                          <a:r>
                            <a:rPr lang="en-US" baseline="0"/>
                            <a:t> frame not used for message data bits</a:t>
                          </a:r>
                          <a:endParaRPr lang="en-US"/>
                        </a:p>
                      </a:txBody>
                      <a:tcPr/>
                    </a:tc>
                    <a:tc>
                      <a:txBody>
                        <a:bodyPr/>
                        <a:lstStyle/>
                        <a:p>
                          <a:endParaRPr lang="en-US"/>
                        </a:p>
                      </a:txBody>
                      <a:tcPr>
                        <a:blipFill>
                          <a:blip r:embed="rId4"/>
                          <a:stretch>
                            <a:fillRect l="-129615" t="-73333" r="-253462" b="-112667"/>
                          </a:stretch>
                        </a:blipFill>
                      </a:tcPr>
                    </a:tc>
                    <a:tc>
                      <a:txBody>
                        <a:bodyPr/>
                        <a:lstStyle/>
                        <a:p>
                          <a:endParaRPr lang="en-US"/>
                        </a:p>
                      </a:txBody>
                      <a:tcPr>
                        <a:blipFill>
                          <a:blip r:embed="rId4"/>
                          <a:stretch>
                            <a:fillRect l="-200336" t="-73333" r="-121141" b="-112667"/>
                          </a:stretch>
                        </a:blipFill>
                      </a:tcPr>
                    </a:tc>
                    <a:tc>
                      <a:txBody>
                        <a:bodyPr/>
                        <a:lstStyle/>
                        <a:p>
                          <a:endParaRPr lang="en-US"/>
                        </a:p>
                      </a:txBody>
                      <a:tcPr>
                        <a:blipFill>
                          <a:blip r:embed="rId4"/>
                          <a:stretch>
                            <a:fillRect l="-250700" t="-73333" r="-1120" b="-112667"/>
                          </a:stretch>
                        </a:blipFill>
                      </a:tcPr>
                    </a:tc>
                    <a:extLst>
                      <a:ext uri="{0D108BD9-81ED-4DB2-BD59-A6C34878D82A}">
                        <a16:rowId xmlns:a16="http://schemas.microsoft.com/office/drawing/2014/main" val="10001"/>
                      </a:ext>
                    </a:extLst>
                  </a:tr>
                  <a:tr h="914400">
                    <a:tc>
                      <a:txBody>
                        <a:bodyPr/>
                        <a:lstStyle/>
                        <a:p>
                          <a:r>
                            <a:rPr lang="en-US"/>
                            <a:t>Reservation frame used for</a:t>
                          </a:r>
                          <a:r>
                            <a:rPr lang="en-US" baseline="0"/>
                            <a:t> message data bits</a:t>
                          </a:r>
                          <a:endParaRPr lang="en-US"/>
                        </a:p>
                      </a:txBody>
                      <a:tcPr/>
                    </a:tc>
                    <a:tc>
                      <a:txBody>
                        <a:bodyPr/>
                        <a:lstStyle/>
                        <a:p>
                          <a:endParaRPr lang="en-US"/>
                        </a:p>
                      </a:txBody>
                      <a:tcPr>
                        <a:blipFill>
                          <a:blip r:embed="rId4"/>
                          <a:stretch>
                            <a:fillRect l="-129615" t="-173333" r="-253462" b="-12667"/>
                          </a:stretch>
                        </a:blipFill>
                      </a:tcPr>
                    </a:tc>
                    <a:tc>
                      <a:txBody>
                        <a:bodyPr/>
                        <a:lstStyle/>
                        <a:p>
                          <a:endParaRPr lang="en-US"/>
                        </a:p>
                      </a:txBody>
                      <a:tcPr>
                        <a:blipFill>
                          <a:blip r:embed="rId4"/>
                          <a:stretch>
                            <a:fillRect l="-200336" t="-173333" r="-121141" b="-12667"/>
                          </a:stretch>
                        </a:blipFill>
                      </a:tcPr>
                    </a:tc>
                    <a:tc>
                      <a:txBody>
                        <a:bodyPr/>
                        <a:lstStyle/>
                        <a:p>
                          <a:endParaRPr lang="en-US"/>
                        </a:p>
                      </a:txBody>
                      <a:tcPr>
                        <a:blipFill>
                          <a:blip r:embed="rId4"/>
                          <a:stretch>
                            <a:fillRect l="-250700" t="-173333" r="-1120" b="-12667"/>
                          </a:stretch>
                        </a:blipFill>
                      </a:tcPr>
                    </a:tc>
                    <a:extLst>
                      <a:ext uri="{0D108BD9-81ED-4DB2-BD59-A6C34878D82A}">
                        <a16:rowId xmlns:a16="http://schemas.microsoft.com/office/drawing/2014/main" val="10002"/>
                      </a:ext>
                    </a:extLst>
                  </a:tr>
                </a:tbl>
              </a:graphicData>
            </a:graphic>
          </p:graphicFrame>
        </mc:Fallback>
      </mc:AlternateContent>
      <p:sp>
        <p:nvSpPr>
          <p:cNvPr id="7" name="TextBox 6">
            <a:extLst>
              <a:ext uri="{FF2B5EF4-FFF2-40B4-BE49-F238E27FC236}">
                <a16:creationId xmlns:a16="http://schemas.microsoft.com/office/drawing/2014/main" id="{1D08E94D-9EFB-484F-8EB3-BA55C65D5BE1}"/>
              </a:ext>
            </a:extLst>
          </p:cNvPr>
          <p:cNvSpPr txBox="1"/>
          <p:nvPr/>
        </p:nvSpPr>
        <p:spPr>
          <a:xfrm>
            <a:off x="7359199" y="1342622"/>
            <a:ext cx="2245298" cy="400110"/>
          </a:xfrm>
          <a:prstGeom prst="rect">
            <a:avLst/>
          </a:prstGeom>
          <a:noFill/>
        </p:spPr>
        <p:txBody>
          <a:bodyPr wrap="square">
            <a:spAutoFit/>
          </a:bodyPr>
          <a:lstStyle/>
          <a:p>
            <a:r>
              <a:rPr lang="en-US" altLang="zh-CN" sz="2000" b="1">
                <a:solidFill>
                  <a:srgbClr val="FF0000"/>
                </a:solidFill>
                <a:highlight>
                  <a:srgbClr val="FFFF00"/>
                </a:highlight>
              </a:rPr>
              <a:t>E</a:t>
            </a:r>
            <a:r>
              <a:rPr lang="en-US" sz="2000" b="1">
                <a:solidFill>
                  <a:srgbClr val="FF0000"/>
                </a:solidFill>
                <a:highlight>
                  <a:srgbClr val="FFFF00"/>
                </a:highlight>
              </a:rPr>
              <a:t>xaminable</a:t>
            </a:r>
          </a:p>
        </p:txBody>
      </p:sp>
    </p:spTree>
    <p:extLst>
      <p:ext uri="{BB962C8B-B14F-4D97-AF65-F5344CB8AC3E}">
        <p14:creationId xmlns:p14="http://schemas.microsoft.com/office/powerpoint/2010/main" val="2354173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sz="3200" b="1" i="0" u="none" strike="noStrike">
                <a:solidFill>
                  <a:srgbClr val="333399"/>
                </a:solidFill>
                <a:effectLst/>
                <a:latin typeface="Comic Sans MS" panose="030F0702030302020204" pitchFamily="66" charset="0"/>
              </a:rPr>
              <a:t>SC2008/CZ3006/CE3005 </a:t>
            </a:r>
            <a:r>
              <a:rPr lang="fr-FR" sz="3200" b="0" i="0">
                <a:solidFill>
                  <a:srgbClr val="000000"/>
                </a:solidFill>
                <a:effectLst/>
                <a:latin typeface="Comic Sans MS" panose="030F0702030302020204" pitchFamily="66" charset="0"/>
              </a:rPr>
              <a:t>​</a:t>
            </a:r>
            <a:br>
              <a:rPr lang="fr-FR" sz="3200" b="0" i="0">
                <a:solidFill>
                  <a:srgbClr val="000000"/>
                </a:solidFill>
                <a:effectLst/>
                <a:latin typeface="Comic Sans MS" panose="030F0702030302020204" pitchFamily="66" charset="0"/>
              </a:rPr>
            </a:br>
            <a:r>
              <a:rPr lang="fr-FR" sz="3200" b="1" i="0" u="none" strike="noStrike">
                <a:solidFill>
                  <a:srgbClr val="333399"/>
                </a:solidFill>
                <a:effectLst/>
                <a:latin typeface="Comic Sans MS" panose="030F0702030302020204" pitchFamily="66" charset="0"/>
              </a:rPr>
              <a:t>Computer Network</a:t>
            </a:r>
            <a:endParaRPr lang="en-US"/>
          </a:p>
        </p:txBody>
      </p:sp>
      <p:sp>
        <p:nvSpPr>
          <p:cNvPr id="95" name="Google Shape;95;p3"/>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sp>
        <p:nvSpPr>
          <p:cNvPr id="96" name="Google Shape;96;p3"/>
          <p:cNvSpPr txBox="1"/>
          <p:nvPr/>
        </p:nvSpPr>
        <p:spPr>
          <a:xfrm>
            <a:off x="457200" y="2743200"/>
            <a:ext cx="822960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Arial"/>
                <a:ea typeface="Arial"/>
                <a:cs typeface="Arial"/>
                <a:sym typeface="Arial"/>
              </a:rPr>
              <a:t>Lecture 8</a:t>
            </a:r>
            <a:endParaRPr sz="28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800" b="0" i="0" u="none" strike="noStrike" cap="none">
                <a:solidFill>
                  <a:schemeClr val="dk1"/>
                </a:solidFill>
                <a:latin typeface="Arial"/>
                <a:ea typeface="Arial"/>
                <a:cs typeface="Arial"/>
                <a:sym typeface="Arial"/>
              </a:rPr>
              <a:t>Wireless LAN: IEEE 802.11</a:t>
            </a:r>
            <a:endParaRPr/>
          </a:p>
        </p:txBody>
      </p:sp>
      <p:pic>
        <p:nvPicPr>
          <p:cNvPr id="97" name="Google Shape;97;p3"/>
          <p:cNvPicPr preferRelativeResize="0"/>
          <p:nvPr/>
        </p:nvPicPr>
        <p:blipFill rotWithShape="1">
          <a:blip r:embed="rId3">
            <a:alphaModFix/>
          </a:blip>
          <a:srcRect/>
          <a:stretch/>
        </p:blipFill>
        <p:spPr>
          <a:xfrm>
            <a:off x="488731" y="4343400"/>
            <a:ext cx="2667000" cy="179278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p37"/>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MARP Example</a:t>
            </a:r>
            <a:endParaRPr/>
          </a:p>
        </p:txBody>
      </p:sp>
      <p:sp>
        <p:nvSpPr>
          <p:cNvPr id="1602" name="Google Shape;1602;p37"/>
          <p:cNvSpPr txBox="1">
            <a:spLocks noGrp="1"/>
          </p:cNvSpPr>
          <p:nvPr>
            <p:ph type="body" idx="1"/>
          </p:nvPr>
        </p:nvSpPr>
        <p:spPr>
          <a:xfrm>
            <a:off x="457200" y="1219200"/>
            <a:ext cx="8229600" cy="2895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2000"/>
              <a:buFont typeface="Helvetica Neue"/>
              <a:buNone/>
            </a:pPr>
            <a:r>
              <a:rPr lang="en-US" sz="2000">
                <a:solidFill>
                  <a:srgbClr val="000000"/>
                </a:solidFill>
                <a:latin typeface="Helvetica Neue"/>
                <a:ea typeface="Helvetica Neue"/>
                <a:cs typeface="Helvetica Neue"/>
                <a:sym typeface="Helvetica Neue"/>
              </a:rPr>
              <a:t>Consider an experimental LAN using an MARP for data transmission. The protocol consists of two phases. In phase 1, it adopts some MAC protocol for transmission stations to reserve the channel. In phase 2, when one station reserves the channel, it transmits one frame. The length of reservation frame is </a:t>
            </a:r>
            <a:r>
              <a:rPr lang="en-US" sz="2000" u="sng">
                <a:solidFill>
                  <a:srgbClr val="000000"/>
                </a:solidFill>
                <a:latin typeface="Helvetica Neue"/>
                <a:ea typeface="Helvetica Neue"/>
                <a:cs typeface="Helvetica Neue"/>
                <a:sym typeface="Helvetica Neue"/>
              </a:rPr>
              <a:t>5ms</a:t>
            </a:r>
            <a:r>
              <a:rPr lang="en-US" sz="2000">
                <a:solidFill>
                  <a:srgbClr val="000000"/>
                </a:solidFill>
                <a:latin typeface="Helvetica Neue"/>
                <a:ea typeface="Helvetica Neue"/>
                <a:cs typeface="Helvetica Neue"/>
                <a:sym typeface="Helvetica Neue"/>
              </a:rPr>
              <a:t>, and the length of the data frame is </a:t>
            </a:r>
            <a:r>
              <a:rPr lang="en-US" sz="2000" u="sng">
                <a:solidFill>
                  <a:srgbClr val="000000"/>
                </a:solidFill>
                <a:latin typeface="Helvetica Neue"/>
                <a:ea typeface="Helvetica Neue"/>
                <a:cs typeface="Helvetica Neue"/>
                <a:sym typeface="Helvetica Neue"/>
              </a:rPr>
              <a:t>1s</a:t>
            </a:r>
            <a:r>
              <a:rPr lang="en-US" sz="2000">
                <a:solidFill>
                  <a:srgbClr val="000000"/>
                </a:solidFill>
                <a:latin typeface="Helvetica Neue"/>
                <a:ea typeface="Helvetica Neue"/>
                <a:cs typeface="Helvetica Neue"/>
                <a:sym typeface="Helvetica Neue"/>
              </a:rPr>
              <a:t>. </a:t>
            </a:r>
            <a:r>
              <a:rPr lang="en-US" sz="2000" u="sng">
                <a:solidFill>
                  <a:srgbClr val="000000"/>
                </a:solidFill>
                <a:latin typeface="Helvetica Neue"/>
                <a:ea typeface="Helvetica Neue"/>
                <a:cs typeface="Helvetica Neue"/>
                <a:sym typeface="Helvetica Neue"/>
              </a:rPr>
              <a:t>No information bit is carried in the reservation frame</a:t>
            </a:r>
            <a:r>
              <a:rPr lang="en-US" sz="2000">
                <a:solidFill>
                  <a:srgbClr val="000000"/>
                </a:solidFill>
                <a:latin typeface="Helvetica Neue"/>
                <a:ea typeface="Helvetica Neue"/>
                <a:cs typeface="Helvetica Neue"/>
                <a:sym typeface="Helvetica Neue"/>
              </a:rPr>
              <a:t>. If the MAC protocol used in phase 1 has a </a:t>
            </a:r>
            <a:r>
              <a:rPr lang="en-US" sz="2000" u="sng">
                <a:solidFill>
                  <a:srgbClr val="000000"/>
                </a:solidFill>
                <a:latin typeface="Helvetica Neue"/>
                <a:ea typeface="Helvetica Neue"/>
                <a:cs typeface="Helvetica Neue"/>
                <a:sym typeface="Helvetica Neue"/>
              </a:rPr>
              <a:t>utilization of 0.5</a:t>
            </a:r>
            <a:r>
              <a:rPr lang="en-US" sz="2000">
                <a:solidFill>
                  <a:srgbClr val="000000"/>
                </a:solidFill>
                <a:latin typeface="Helvetica Neue"/>
                <a:ea typeface="Helvetica Neue"/>
                <a:cs typeface="Helvetica Neue"/>
                <a:sym typeface="Helvetica Neue"/>
              </a:rPr>
              <a:t>, what is the Utilization of the multi-access reservation protocol?</a:t>
            </a:r>
            <a:endParaRPr/>
          </a:p>
          <a:p>
            <a:pPr marL="0" lvl="0" indent="0" algn="l" rtl="0">
              <a:spcBef>
                <a:spcPts val="400"/>
              </a:spcBef>
              <a:spcAft>
                <a:spcPts val="0"/>
              </a:spcAft>
              <a:buClr>
                <a:schemeClr val="dk1"/>
              </a:buClr>
              <a:buSzPts val="2000"/>
              <a:buFont typeface="Arial"/>
              <a:buNone/>
            </a:pPr>
            <a:endParaRPr sz="2000">
              <a:solidFill>
                <a:srgbClr val="000000"/>
              </a:solidFill>
              <a:latin typeface="Helvetica Neue"/>
              <a:ea typeface="Helvetica Neue"/>
              <a:cs typeface="Helvetica Neue"/>
              <a:sym typeface="Helvetica Neue"/>
            </a:endParaRPr>
          </a:p>
        </p:txBody>
      </p:sp>
      <p:sp>
        <p:nvSpPr>
          <p:cNvPr id="1603" name="Google Shape;1603;p37"/>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40</a:t>
            </a:fld>
            <a:endParaRPr/>
          </a:p>
        </p:txBody>
      </p:sp>
      <p:sp>
        <p:nvSpPr>
          <p:cNvPr id="1604" name="Google Shape;1604;p37"/>
          <p:cNvSpPr/>
          <p:nvPr/>
        </p:nvSpPr>
        <p:spPr>
          <a:xfrm>
            <a:off x="2108487" y="3975847"/>
            <a:ext cx="7396162" cy="2244204"/>
          </a:xfrm>
          <a:prstGeom prst="rect">
            <a:avLst/>
          </a:prstGeom>
          <a:noFill/>
          <a:ln>
            <a:noFill/>
          </a:ln>
        </p:spPr>
        <p:txBody>
          <a:bodyPr spcFirstLastPara="1" wrap="square" lIns="90475" tIns="44450" rIns="90475" bIns="44450" anchor="t" anchorCtr="0">
            <a:spAutoFit/>
          </a:bodyPr>
          <a:lstStyle/>
          <a:p>
            <a:pPr marL="401638" marR="0" lvl="0" indent="-401638" algn="l" rtl="0">
              <a:spcBef>
                <a:spcPts val="0"/>
              </a:spcBef>
              <a:spcAft>
                <a:spcPts val="0"/>
              </a:spcAft>
              <a:buNone/>
            </a:pPr>
            <a:r>
              <a:rPr lang="en-US" sz="2000" b="1" dirty="0">
                <a:solidFill>
                  <a:srgbClr val="009D00"/>
                </a:solidFill>
                <a:latin typeface="Helvetica Neue"/>
                <a:ea typeface="Helvetica Neue"/>
                <a:cs typeface="Helvetica Neue"/>
                <a:sym typeface="Helvetica Neue"/>
              </a:rPr>
              <a:t>CRACK Framework:</a:t>
            </a:r>
            <a:endParaRPr dirty="0"/>
          </a:p>
          <a:p>
            <a:pPr marL="401638" marR="0" lvl="0" indent="-401638" algn="l" rtl="0">
              <a:spcBef>
                <a:spcPts val="400"/>
              </a:spcBef>
              <a:spcAft>
                <a:spcPts val="0"/>
              </a:spcAft>
              <a:buNone/>
            </a:pPr>
            <a:r>
              <a:rPr lang="en-US" sz="2000" b="1" dirty="0">
                <a:solidFill>
                  <a:srgbClr val="FF0000"/>
                </a:solidFill>
                <a:latin typeface="Helvetica Neue"/>
                <a:ea typeface="Helvetica Neue"/>
                <a:cs typeface="Helvetica Neue"/>
                <a:sym typeface="Helvetica Neue"/>
              </a:rPr>
              <a:t>C</a:t>
            </a:r>
            <a:r>
              <a:rPr lang="en-US" sz="2000" b="1" dirty="0">
                <a:solidFill>
                  <a:srgbClr val="009D00"/>
                </a:solidFill>
                <a:latin typeface="Helvetica Neue"/>
                <a:ea typeface="Helvetica Neue"/>
                <a:cs typeface="Helvetica Neue"/>
                <a:sym typeface="Helvetica Neue"/>
              </a:rPr>
              <a:t>ontext: 	MARP with no data bits in reservation</a:t>
            </a:r>
            <a:endParaRPr dirty="0"/>
          </a:p>
          <a:p>
            <a:pPr marL="401638" marR="0" lvl="0" indent="-401638" algn="l" rtl="0">
              <a:spcBef>
                <a:spcPts val="400"/>
              </a:spcBef>
              <a:spcAft>
                <a:spcPts val="0"/>
              </a:spcAft>
              <a:buNone/>
            </a:pPr>
            <a:r>
              <a:rPr lang="en-US" sz="2000" b="1" dirty="0" err="1">
                <a:solidFill>
                  <a:srgbClr val="009D00"/>
                </a:solidFill>
                <a:latin typeface="Helvetica Neue"/>
                <a:ea typeface="Helvetica Neue"/>
                <a:cs typeface="Helvetica Neue"/>
                <a:sym typeface="Helvetica Neue"/>
              </a:rPr>
              <a:t>f</a:t>
            </a:r>
            <a:r>
              <a:rPr lang="en-US" sz="2000" b="1" dirty="0" err="1">
                <a:solidFill>
                  <a:srgbClr val="FF0000"/>
                </a:solidFill>
                <a:latin typeface="Helvetica Neue"/>
                <a:ea typeface="Helvetica Neue"/>
                <a:cs typeface="Helvetica Neue"/>
                <a:sym typeface="Helvetica Neue"/>
              </a:rPr>
              <a:t>R</a:t>
            </a:r>
            <a:r>
              <a:rPr lang="en-US" sz="2000" b="1" dirty="0" err="1">
                <a:solidFill>
                  <a:srgbClr val="009D00"/>
                </a:solidFill>
                <a:latin typeface="Helvetica Neue"/>
                <a:ea typeface="Helvetica Neue"/>
                <a:cs typeface="Helvetica Neue"/>
                <a:sym typeface="Helvetica Neue"/>
              </a:rPr>
              <a:t>amwork</a:t>
            </a:r>
            <a:r>
              <a:rPr lang="en-US" sz="2000" b="1" dirty="0">
                <a:solidFill>
                  <a:srgbClr val="009D00"/>
                </a:solidFill>
                <a:latin typeface="Helvetica Neue"/>
                <a:ea typeface="Helvetica Neue"/>
                <a:cs typeface="Helvetica Neue"/>
                <a:sym typeface="Helvetica Neue"/>
              </a:rPr>
              <a:t>: 	the Utilization of MARP is S</a:t>
            </a:r>
            <a:r>
              <a:rPr lang="zh-CN" altLang="en-US" sz="2000" b="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a:t>
            </a:r>
            <a:r>
              <a:rPr lang="zh-CN" altLang="en-US" sz="2000" b="1" dirty="0">
                <a:solidFill>
                  <a:srgbClr val="009D00"/>
                </a:solidFill>
                <a:latin typeface="Helvetica Neue"/>
                <a:ea typeface="Helvetica Neue"/>
                <a:cs typeface="Helvetica Neue"/>
                <a:sym typeface="Helvetica Neue"/>
              </a:rPr>
              <a:t> </a:t>
            </a:r>
            <a:r>
              <a:rPr lang="en-US" altLang="zh-CN" sz="2000" b="1" dirty="0">
                <a:solidFill>
                  <a:srgbClr val="009D00"/>
                </a:solidFill>
                <a:latin typeface="Helvetica Neue"/>
                <a:ea typeface="Helvetica Neue"/>
                <a:cs typeface="Helvetica Neue"/>
                <a:sym typeface="Helvetica Neue"/>
              </a:rPr>
              <a:t>u</a:t>
            </a:r>
            <a:r>
              <a:rPr lang="en-US" sz="2000" b="1" dirty="0">
                <a:solidFill>
                  <a:srgbClr val="009D00"/>
                </a:solidFill>
                <a:latin typeface="Helvetica Neue"/>
                <a:ea typeface="Helvetica Neue"/>
                <a:cs typeface="Helvetica Neue"/>
                <a:sym typeface="Helvetica Neue"/>
              </a:rPr>
              <a:t>/(</a:t>
            </a:r>
            <a:r>
              <a:rPr lang="en-US" altLang="zh-CN" sz="2000" b="1" dirty="0" err="1">
                <a:solidFill>
                  <a:srgbClr val="009D00"/>
                </a:solidFill>
                <a:latin typeface="Helvetica Neue"/>
                <a:ea typeface="Helvetica Neue"/>
                <a:cs typeface="Helvetica Neue"/>
                <a:sym typeface="Helvetica Neue"/>
              </a:rPr>
              <a:t>u</a:t>
            </a:r>
            <a:r>
              <a:rPr lang="en-US" sz="2000" b="1" dirty="0" err="1">
                <a:solidFill>
                  <a:srgbClr val="009D00"/>
                </a:solidFill>
                <a:latin typeface="Helvetica Neue"/>
                <a:ea typeface="Helvetica Neue"/>
                <a:cs typeface="Helvetica Neue"/>
                <a:sym typeface="Helvetica Neue"/>
              </a:rPr>
              <a:t>+v</a:t>
            </a:r>
            <a:r>
              <a:rPr lang="en-US" sz="2000" b="1" dirty="0">
                <a:solidFill>
                  <a:srgbClr val="009D00"/>
                </a:solidFill>
                <a:latin typeface="Helvetica Neue"/>
                <a:ea typeface="Helvetica Neue"/>
                <a:cs typeface="Helvetica Neue"/>
                <a:sym typeface="Helvetica Neue"/>
              </a:rPr>
              <a:t>/S</a:t>
            </a:r>
            <a:r>
              <a:rPr lang="en-US" sz="2000" b="1" baseline="-25000" dirty="0">
                <a:solidFill>
                  <a:srgbClr val="009D00"/>
                </a:solidFill>
                <a:latin typeface="Helvetica Neue"/>
                <a:ea typeface="Helvetica Neue"/>
                <a:cs typeface="Helvetica Neue"/>
                <a:sym typeface="Helvetica Neue"/>
              </a:rPr>
              <a:t>r</a:t>
            </a:r>
            <a:r>
              <a:rPr lang="en-US" sz="2000" b="1" dirty="0">
                <a:solidFill>
                  <a:srgbClr val="009D00"/>
                </a:solidFill>
                <a:latin typeface="Helvetica Neue"/>
                <a:ea typeface="Helvetica Neue"/>
                <a:cs typeface="Helvetica Neue"/>
                <a:sym typeface="Helvetica Neue"/>
              </a:rPr>
              <a:t>)</a:t>
            </a:r>
            <a:endParaRPr dirty="0"/>
          </a:p>
          <a:p>
            <a:pPr marL="401638" marR="0" lvl="0" indent="-401638" algn="l" rtl="0">
              <a:spcBef>
                <a:spcPts val="400"/>
              </a:spcBef>
              <a:spcAft>
                <a:spcPts val="0"/>
              </a:spcAft>
              <a:buNone/>
            </a:pPr>
            <a:r>
              <a:rPr lang="en-US" sz="2000" b="1" dirty="0">
                <a:solidFill>
                  <a:srgbClr val="FF0000"/>
                </a:solidFill>
                <a:latin typeface="Helvetica Neue"/>
                <a:ea typeface="Helvetica Neue"/>
                <a:cs typeface="Helvetica Neue"/>
                <a:sym typeface="Helvetica Neue"/>
              </a:rPr>
              <a:t>A</a:t>
            </a:r>
            <a:r>
              <a:rPr lang="en-US" sz="2000" b="1" dirty="0">
                <a:solidFill>
                  <a:srgbClr val="009D00"/>
                </a:solidFill>
                <a:latin typeface="Helvetica Neue"/>
                <a:ea typeface="Helvetica Neue"/>
                <a:cs typeface="Helvetica Neue"/>
                <a:sym typeface="Helvetica Neue"/>
              </a:rPr>
              <a:t>pply: 	</a:t>
            </a:r>
            <a:r>
              <a:rPr lang="en-US" altLang="zh-CN" sz="2000" b="1" dirty="0">
                <a:solidFill>
                  <a:srgbClr val="009D00"/>
                </a:solidFill>
                <a:latin typeface="Helvetica Neue"/>
                <a:ea typeface="Helvetica Neue"/>
                <a:cs typeface="Helvetica Neue"/>
                <a:sym typeface="Helvetica Neue"/>
              </a:rPr>
              <a:t>u</a:t>
            </a:r>
            <a:r>
              <a:rPr lang="zh-CN" altLang="en-US" sz="2000" b="1" dirty="0">
                <a:solidFill>
                  <a:srgbClr val="009D00"/>
                </a:solidFill>
                <a:latin typeface="Helvetica Neue"/>
                <a:ea typeface="Helvetica Neue"/>
                <a:cs typeface="Helvetica Neue"/>
                <a:sym typeface="Helvetica Neue"/>
              </a:rPr>
              <a:t> </a:t>
            </a:r>
            <a:r>
              <a:rPr lang="en-US" altLang="zh-CN" sz="2000" b="1" dirty="0">
                <a:solidFill>
                  <a:srgbClr val="009D00"/>
                </a:solidFill>
                <a:latin typeface="Helvetica Neue"/>
                <a:ea typeface="Helvetica Neue"/>
                <a:cs typeface="Helvetica Neue"/>
                <a:sym typeface="Helvetica Neue"/>
              </a:rPr>
              <a:t>=</a:t>
            </a:r>
            <a:r>
              <a:rPr lang="zh-CN" altLang="en-US" sz="2000" b="1" dirty="0">
                <a:solidFill>
                  <a:srgbClr val="009D00"/>
                </a:solidFill>
                <a:latin typeface="Helvetica Neue"/>
                <a:ea typeface="Helvetica Neue"/>
                <a:cs typeface="Helvetica Neue"/>
                <a:sym typeface="Helvetica Neue"/>
              </a:rPr>
              <a:t> </a:t>
            </a:r>
            <a:r>
              <a:rPr lang="en-US" altLang="zh-CN" sz="2000" b="1" dirty="0">
                <a:solidFill>
                  <a:srgbClr val="009D00"/>
                </a:solidFill>
                <a:latin typeface="Helvetica Neue"/>
                <a:ea typeface="Helvetica Neue"/>
                <a:cs typeface="Helvetica Neue"/>
                <a:sym typeface="Helvetica Neue"/>
              </a:rPr>
              <a:t>1s,</a:t>
            </a:r>
            <a:r>
              <a:rPr lang="zh-CN" altLang="en-US" sz="2000" b="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v</a:t>
            </a:r>
            <a:r>
              <a:rPr lang="zh-CN" altLang="en-US" sz="2000" b="1" i="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a:t>
            </a:r>
            <a:r>
              <a:rPr lang="zh-CN" altLang="en-US" sz="2000" b="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5ms</a:t>
            </a:r>
            <a:r>
              <a:rPr lang="zh-CN" altLang="en-US" sz="2000" b="1" dirty="0">
                <a:solidFill>
                  <a:srgbClr val="009D00"/>
                </a:solidFill>
                <a:latin typeface="Helvetica Neue"/>
                <a:ea typeface="Helvetica Neue"/>
                <a:cs typeface="Helvetica Neue"/>
                <a:sym typeface="Helvetica Neue"/>
              </a:rPr>
              <a:t> </a:t>
            </a:r>
            <a:r>
              <a:rPr lang="en-US" altLang="zh-CN" sz="2000" b="1" dirty="0">
                <a:solidFill>
                  <a:srgbClr val="009D00"/>
                </a:solidFill>
                <a:latin typeface="Helvetica Neue"/>
                <a:ea typeface="Helvetica Neue"/>
                <a:cs typeface="Helvetica Neue"/>
                <a:sym typeface="Helvetica Neue"/>
              </a:rPr>
              <a:t>=</a:t>
            </a:r>
            <a:r>
              <a:rPr lang="zh-CN" altLang="en-US" sz="2000" b="1" dirty="0">
                <a:solidFill>
                  <a:srgbClr val="009D00"/>
                </a:solidFill>
                <a:latin typeface="Helvetica Neue"/>
                <a:ea typeface="Helvetica Neue"/>
                <a:cs typeface="Helvetica Neue"/>
                <a:sym typeface="Helvetica Neue"/>
              </a:rPr>
              <a:t> </a:t>
            </a:r>
            <a:r>
              <a:rPr lang="en-US" altLang="zh-CN" sz="2000" b="1" dirty="0">
                <a:solidFill>
                  <a:srgbClr val="009D00"/>
                </a:solidFill>
                <a:latin typeface="Helvetica Neue"/>
                <a:ea typeface="Helvetica Neue"/>
                <a:cs typeface="Helvetica Neue"/>
                <a:sym typeface="Helvetica Neue"/>
              </a:rPr>
              <a:t>0.005s</a:t>
            </a:r>
            <a:r>
              <a:rPr lang="en-US" sz="2000" b="1" dirty="0">
                <a:solidFill>
                  <a:srgbClr val="009D00"/>
                </a:solidFill>
                <a:latin typeface="Helvetica Neue"/>
                <a:ea typeface="Helvetica Neue"/>
                <a:cs typeface="Helvetica Neue"/>
                <a:sym typeface="Helvetica Neue"/>
              </a:rPr>
              <a:t>, S</a:t>
            </a:r>
            <a:r>
              <a:rPr lang="en-US" sz="2000" b="1" baseline="-25000" dirty="0">
                <a:solidFill>
                  <a:srgbClr val="009D00"/>
                </a:solidFill>
                <a:latin typeface="Helvetica Neue"/>
                <a:ea typeface="Helvetica Neue"/>
                <a:cs typeface="Helvetica Neue"/>
                <a:sym typeface="Helvetica Neue"/>
              </a:rPr>
              <a:t>r</a:t>
            </a:r>
            <a:r>
              <a:rPr lang="zh-CN" altLang="en-US" sz="2000" b="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a:t>
            </a:r>
            <a:r>
              <a:rPr lang="zh-CN" altLang="en-US" sz="2000" b="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0.5</a:t>
            </a:r>
            <a:endParaRPr dirty="0"/>
          </a:p>
          <a:p>
            <a:pPr marL="401638" lvl="0" indent="-401638">
              <a:spcBef>
                <a:spcPts val="400"/>
              </a:spcBef>
            </a:pPr>
            <a:r>
              <a:rPr lang="en-US" sz="2000" b="1" dirty="0">
                <a:solidFill>
                  <a:srgbClr val="FF0000"/>
                </a:solidFill>
                <a:latin typeface="Helvetica Neue"/>
                <a:ea typeface="Helvetica Neue"/>
                <a:cs typeface="Helvetica Neue"/>
                <a:sym typeface="Helvetica Neue"/>
              </a:rPr>
              <a:t>C</a:t>
            </a:r>
            <a:r>
              <a:rPr lang="en-US" sz="2000" b="1" dirty="0">
                <a:solidFill>
                  <a:srgbClr val="009D00"/>
                </a:solidFill>
                <a:latin typeface="Helvetica Neue"/>
                <a:ea typeface="Helvetica Neue"/>
                <a:cs typeface="Helvetica Neue"/>
                <a:sym typeface="Helvetica Neue"/>
              </a:rPr>
              <a:t>alculation: 	S = 1/(1+0.005/0.5)</a:t>
            </a:r>
            <a:r>
              <a:rPr lang="zh-CN" altLang="en-US" sz="2000" b="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a:t>
            </a:r>
            <a:r>
              <a:rPr lang="zh-CN" altLang="en-US" sz="2000" b="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1/1.01</a:t>
            </a:r>
            <a:r>
              <a:rPr lang="zh-CN" altLang="en-US" sz="2000" b="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a:t>
            </a:r>
            <a:r>
              <a:rPr lang="zh-CN" altLang="en-US" sz="2000" b="1" dirty="0">
                <a:solidFill>
                  <a:srgbClr val="009D00"/>
                </a:solidFill>
                <a:latin typeface="Helvetica Neue"/>
                <a:ea typeface="Helvetica Neue"/>
                <a:cs typeface="Helvetica Neue"/>
                <a:sym typeface="Helvetica Neue"/>
              </a:rPr>
              <a:t> </a:t>
            </a:r>
            <a:r>
              <a:rPr lang="en-US" sz="2000" b="1" dirty="0">
                <a:solidFill>
                  <a:srgbClr val="009D00"/>
                </a:solidFill>
                <a:latin typeface="Helvetica Neue"/>
                <a:ea typeface="Helvetica Neue"/>
                <a:cs typeface="Helvetica Neue"/>
                <a:sym typeface="Helvetica Neue"/>
              </a:rPr>
              <a:t>0.99</a:t>
            </a:r>
            <a:endParaRPr dirty="0"/>
          </a:p>
          <a:p>
            <a:pPr marL="401638" marR="0" lvl="0" indent="-401638" algn="l" rtl="0">
              <a:spcBef>
                <a:spcPts val="400"/>
              </a:spcBef>
              <a:spcAft>
                <a:spcPts val="0"/>
              </a:spcAft>
              <a:buNone/>
            </a:pPr>
            <a:r>
              <a:rPr lang="en-US" sz="2000" b="1" dirty="0" err="1">
                <a:solidFill>
                  <a:srgbClr val="009D00"/>
                </a:solidFill>
                <a:latin typeface="Helvetica Neue"/>
                <a:ea typeface="Helvetica Neue"/>
                <a:cs typeface="Helvetica Neue"/>
                <a:sym typeface="Helvetica Neue"/>
              </a:rPr>
              <a:t>chec</a:t>
            </a:r>
            <a:r>
              <a:rPr lang="en-US" sz="2000" b="1" dirty="0" err="1">
                <a:solidFill>
                  <a:srgbClr val="FF0000"/>
                </a:solidFill>
                <a:latin typeface="Helvetica Neue"/>
                <a:ea typeface="Helvetica Neue"/>
                <a:cs typeface="Helvetica Neue"/>
                <a:sym typeface="Helvetica Neue"/>
              </a:rPr>
              <a:t>K</a:t>
            </a:r>
            <a:r>
              <a:rPr lang="en-US" sz="2000" b="1" dirty="0">
                <a:solidFill>
                  <a:srgbClr val="009D00"/>
                </a:solidFill>
                <a:latin typeface="Helvetica Neue"/>
                <a:ea typeface="Helvetica Neue"/>
                <a:cs typeface="Helvetica Neue"/>
                <a:sym typeface="Helvetica Neue"/>
              </a:rPr>
              <a:t>: 	S&lt;=1</a:t>
            </a:r>
            <a:endParaRPr dirty="0"/>
          </a:p>
        </p:txBody>
      </p:sp>
      <p:sp>
        <p:nvSpPr>
          <p:cNvPr id="6" name="TextBox 5">
            <a:extLst>
              <a:ext uri="{FF2B5EF4-FFF2-40B4-BE49-F238E27FC236}">
                <a16:creationId xmlns:a16="http://schemas.microsoft.com/office/drawing/2014/main" id="{F00AD009-BEAD-894F-A093-D3DE7F03F8C6}"/>
              </a:ext>
            </a:extLst>
          </p:cNvPr>
          <p:cNvSpPr txBox="1"/>
          <p:nvPr/>
        </p:nvSpPr>
        <p:spPr>
          <a:xfrm>
            <a:off x="7259351" y="451341"/>
            <a:ext cx="2245298" cy="400110"/>
          </a:xfrm>
          <a:prstGeom prst="rect">
            <a:avLst/>
          </a:prstGeom>
          <a:noFill/>
        </p:spPr>
        <p:txBody>
          <a:bodyPr wrap="square">
            <a:spAutoFit/>
          </a:bodyPr>
          <a:lstStyle/>
          <a:p>
            <a:r>
              <a:rPr lang="en-US" altLang="zh-CN" sz="2000" b="1">
                <a:solidFill>
                  <a:srgbClr val="FF0000"/>
                </a:solidFill>
                <a:highlight>
                  <a:srgbClr val="FFFF00"/>
                </a:highlight>
              </a:rPr>
              <a:t>E</a:t>
            </a:r>
            <a:r>
              <a:rPr lang="en-US" sz="2000" b="1">
                <a:solidFill>
                  <a:srgbClr val="FF0000"/>
                </a:solidFill>
                <a:highlight>
                  <a:srgbClr val="FFFF00"/>
                </a:highlight>
              </a:rPr>
              <a:t>xaminable</a:t>
            </a:r>
          </a:p>
        </p:txBody>
      </p:sp>
      <p:pic>
        <p:nvPicPr>
          <p:cNvPr id="100354" name="Picture 2">
            <a:extLst>
              <a:ext uri="{FF2B5EF4-FFF2-40B4-BE49-F238E27FC236}">
                <a16:creationId xmlns:a16="http://schemas.microsoft.com/office/drawing/2014/main" id="{75D34D35-564E-3A44-BD74-16EB9B3C1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74776"/>
            <a:ext cx="1927410" cy="1156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38"/>
          <p:cNvSpPr txBox="1">
            <a:spLocks noGrp="1"/>
          </p:cNvSpPr>
          <p:nvPr>
            <p:ph type="title"/>
          </p:nvPr>
        </p:nvSpPr>
        <p:spPr>
          <a:xfrm>
            <a:off x="0" y="152400"/>
            <a:ext cx="91440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Local Area Network Summary</a:t>
            </a:r>
            <a:r>
              <a:rPr lang="zh-CN" altLang="en-US" dirty="0"/>
              <a:t> </a:t>
            </a:r>
            <a:r>
              <a:rPr lang="en-US" altLang="zh-CN" dirty="0"/>
              <a:t>and</a:t>
            </a:r>
            <a:r>
              <a:rPr lang="zh-CN" altLang="en-US" dirty="0"/>
              <a:t> </a:t>
            </a:r>
            <a:r>
              <a:rPr lang="en-US" altLang="zh-CN" dirty="0"/>
              <a:t>Q&amp;A</a:t>
            </a:r>
            <a:endParaRPr dirty="0"/>
          </a:p>
        </p:txBody>
      </p:sp>
      <p:sp>
        <p:nvSpPr>
          <p:cNvPr id="1611" name="Google Shape;1611;p38"/>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41</a:t>
            </a:fld>
            <a:endParaRPr/>
          </a:p>
        </p:txBody>
      </p:sp>
      <p:pic>
        <p:nvPicPr>
          <p:cNvPr id="3" name="Picture 2" descr="Table&#10;&#10;Description automatically generated">
            <a:extLst>
              <a:ext uri="{FF2B5EF4-FFF2-40B4-BE49-F238E27FC236}">
                <a16:creationId xmlns:a16="http://schemas.microsoft.com/office/drawing/2014/main" id="{8C369C44-1D79-B49B-2570-7CCC83E50336}"/>
              </a:ext>
            </a:extLst>
          </p:cNvPr>
          <p:cNvPicPr>
            <a:picLocks noChangeAspect="1"/>
          </p:cNvPicPr>
          <p:nvPr/>
        </p:nvPicPr>
        <p:blipFill>
          <a:blip r:embed="rId3"/>
          <a:stretch>
            <a:fillRect/>
          </a:stretch>
        </p:blipFill>
        <p:spPr>
          <a:xfrm>
            <a:off x="783231" y="1269743"/>
            <a:ext cx="7577538" cy="492811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39"/>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Learning Objectives</a:t>
            </a:r>
            <a:endParaRPr/>
          </a:p>
        </p:txBody>
      </p:sp>
      <p:sp>
        <p:nvSpPr>
          <p:cNvPr id="1620" name="Google Shape;1620;p39"/>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2"/>
              </a:buClr>
              <a:buSzPts val="2800"/>
              <a:buFont typeface="Arial"/>
              <a:buChar char="•"/>
            </a:pPr>
            <a:r>
              <a:rPr lang="en-US" dirty="0">
                <a:solidFill>
                  <a:schemeClr val="dk2"/>
                </a:solidFill>
              </a:rPr>
              <a:t>WLAN Overview</a:t>
            </a:r>
            <a:endParaRPr dirty="0"/>
          </a:p>
          <a:p>
            <a:pPr marL="742950" lvl="1" indent="-285750" algn="just" rtl="0">
              <a:spcBef>
                <a:spcPts val="480"/>
              </a:spcBef>
              <a:spcAft>
                <a:spcPts val="0"/>
              </a:spcAft>
              <a:buClr>
                <a:schemeClr val="dk2"/>
              </a:buClr>
              <a:buSzPts val="2400"/>
              <a:buFont typeface="Arial"/>
              <a:buChar char="–"/>
            </a:pPr>
            <a:r>
              <a:rPr lang="en-US" dirty="0">
                <a:solidFill>
                  <a:schemeClr val="dk2"/>
                </a:solidFill>
              </a:rPr>
              <a:t>Understand two alternative WLAN architectures</a:t>
            </a:r>
            <a:endParaRPr dirty="0"/>
          </a:p>
          <a:p>
            <a:pPr marL="342900" lvl="0" indent="-342900" algn="just" rtl="0">
              <a:spcBef>
                <a:spcPts val="560"/>
              </a:spcBef>
              <a:spcAft>
                <a:spcPts val="0"/>
              </a:spcAft>
              <a:buClr>
                <a:schemeClr val="dk2"/>
              </a:buClr>
              <a:buSzPts val="2800"/>
              <a:buFont typeface="Arial"/>
              <a:buChar char="•"/>
            </a:pPr>
            <a:r>
              <a:rPr lang="en-US" dirty="0">
                <a:solidFill>
                  <a:schemeClr val="dk2"/>
                </a:solidFill>
              </a:rPr>
              <a:t>802.11 Physical Layer</a:t>
            </a:r>
            <a:endParaRPr dirty="0"/>
          </a:p>
          <a:p>
            <a:pPr marL="742950" lvl="1" indent="-285750" algn="just" rtl="0">
              <a:spcBef>
                <a:spcPts val="480"/>
              </a:spcBef>
              <a:spcAft>
                <a:spcPts val="0"/>
              </a:spcAft>
              <a:buClr>
                <a:schemeClr val="dk2"/>
              </a:buClr>
              <a:buSzPts val="2400"/>
              <a:buFont typeface="Arial"/>
              <a:buChar char="–"/>
            </a:pPr>
            <a:r>
              <a:rPr lang="en-US" dirty="0">
                <a:solidFill>
                  <a:schemeClr val="dk2"/>
                </a:solidFill>
              </a:rPr>
              <a:t>Understand different transmission schemes</a:t>
            </a:r>
            <a:endParaRPr dirty="0"/>
          </a:p>
          <a:p>
            <a:pPr marL="342900" lvl="0" indent="-342900" algn="just" rtl="0">
              <a:spcBef>
                <a:spcPts val="560"/>
              </a:spcBef>
              <a:spcAft>
                <a:spcPts val="0"/>
              </a:spcAft>
              <a:buClr>
                <a:schemeClr val="dk2"/>
              </a:buClr>
              <a:buSzPts val="2800"/>
              <a:buFont typeface="Arial"/>
              <a:buChar char="•"/>
            </a:pPr>
            <a:r>
              <a:rPr lang="en-US" dirty="0">
                <a:solidFill>
                  <a:schemeClr val="dk2"/>
                </a:solidFill>
              </a:rPr>
              <a:t>802.11 MAC Layer</a:t>
            </a:r>
            <a:endParaRPr dirty="0"/>
          </a:p>
          <a:p>
            <a:pPr marL="742950" lvl="1" indent="-285750" algn="just" rtl="0">
              <a:spcBef>
                <a:spcPts val="480"/>
              </a:spcBef>
              <a:spcAft>
                <a:spcPts val="0"/>
              </a:spcAft>
              <a:buClr>
                <a:schemeClr val="dk2"/>
              </a:buClr>
              <a:buSzPts val="2400"/>
              <a:buFont typeface="Arial"/>
              <a:buChar char="–"/>
            </a:pPr>
            <a:r>
              <a:rPr lang="en-US" dirty="0">
                <a:solidFill>
                  <a:schemeClr val="dk2"/>
                </a:solidFill>
              </a:rPr>
              <a:t>Understand hidden and exposed terminal problems</a:t>
            </a:r>
            <a:endParaRPr dirty="0"/>
          </a:p>
          <a:p>
            <a:pPr marL="742950" lvl="1" indent="-285750" algn="just" rtl="0">
              <a:spcBef>
                <a:spcPts val="480"/>
              </a:spcBef>
              <a:spcAft>
                <a:spcPts val="0"/>
              </a:spcAft>
              <a:buClr>
                <a:schemeClr val="dk2"/>
              </a:buClr>
              <a:buSzPts val="2400"/>
              <a:buFont typeface="Arial"/>
              <a:buChar char="–"/>
            </a:pPr>
            <a:r>
              <a:rPr lang="en-US" dirty="0">
                <a:solidFill>
                  <a:schemeClr val="dk2"/>
                </a:solidFill>
              </a:rPr>
              <a:t>Understand CSMA/CA protocol</a:t>
            </a:r>
            <a:endParaRPr dirty="0"/>
          </a:p>
          <a:p>
            <a:pPr marL="342900" lvl="0" indent="-342900" algn="just" rtl="0">
              <a:spcBef>
                <a:spcPts val="560"/>
              </a:spcBef>
              <a:spcAft>
                <a:spcPts val="0"/>
              </a:spcAft>
              <a:buClr>
                <a:schemeClr val="dk2"/>
              </a:buClr>
              <a:buSzPts val="2800"/>
              <a:buFont typeface="Arial"/>
              <a:buChar char="•"/>
            </a:pPr>
            <a:r>
              <a:rPr lang="en-US" dirty="0">
                <a:solidFill>
                  <a:schemeClr val="dk2"/>
                </a:solidFill>
              </a:rPr>
              <a:t>Multi-Access Reservation Protocol (MARP)</a:t>
            </a:r>
            <a:endParaRPr dirty="0"/>
          </a:p>
          <a:p>
            <a:pPr marL="742950" lvl="1" indent="-285750" algn="just" rtl="0">
              <a:spcBef>
                <a:spcPts val="480"/>
              </a:spcBef>
              <a:spcAft>
                <a:spcPts val="0"/>
              </a:spcAft>
              <a:buClr>
                <a:schemeClr val="dk2"/>
              </a:buClr>
              <a:buSzPts val="2400"/>
              <a:buFont typeface="Arial"/>
              <a:buChar char="–"/>
            </a:pPr>
            <a:r>
              <a:rPr lang="en-US" dirty="0">
                <a:solidFill>
                  <a:schemeClr val="dk2"/>
                </a:solidFill>
              </a:rPr>
              <a:t>Understand the scheme of MARP</a:t>
            </a:r>
            <a:endParaRPr dirty="0"/>
          </a:p>
          <a:p>
            <a:pPr marL="742950" lvl="1" indent="-285750" algn="just" rtl="0">
              <a:spcBef>
                <a:spcPts val="480"/>
              </a:spcBef>
              <a:spcAft>
                <a:spcPts val="0"/>
              </a:spcAft>
              <a:buClr>
                <a:schemeClr val="dk2"/>
              </a:buClr>
              <a:buSzPts val="2400"/>
              <a:buFont typeface="Arial"/>
              <a:buChar char="–"/>
            </a:pPr>
            <a:r>
              <a:rPr lang="en-US" dirty="0">
                <a:solidFill>
                  <a:schemeClr val="dk2"/>
                </a:solidFill>
              </a:rPr>
              <a:t>Calculate and maximize Utilization for MARP</a:t>
            </a:r>
            <a:endParaRPr dirty="0"/>
          </a:p>
        </p:txBody>
      </p:sp>
      <p:sp>
        <p:nvSpPr>
          <p:cNvPr id="1621" name="Google Shape;1621;p39"/>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4DD2-C6E4-FA4F-951E-BB6F44C85187}"/>
              </a:ext>
            </a:extLst>
          </p:cNvPr>
          <p:cNvSpPr>
            <a:spLocks noGrp="1"/>
          </p:cNvSpPr>
          <p:nvPr>
            <p:ph type="title"/>
          </p:nvPr>
        </p:nvSpPr>
        <p:spPr/>
        <p:txBody>
          <a:bodyPr/>
          <a:lstStyle/>
          <a:p>
            <a:r>
              <a:rPr lang="en-US" altLang="zh-CN" dirty="0"/>
              <a:t>Topic</a:t>
            </a:r>
            <a:r>
              <a:rPr lang="zh-CN" altLang="en-US" dirty="0"/>
              <a:t> </a:t>
            </a:r>
            <a:r>
              <a:rPr lang="en-US" altLang="zh-CN" dirty="0"/>
              <a:t>for</a:t>
            </a:r>
            <a:r>
              <a:rPr lang="en-US" dirty="0"/>
              <a:t> </a:t>
            </a:r>
            <a:r>
              <a:rPr lang="en-US" altLang="zh-CN" dirty="0"/>
              <a:t>the</a:t>
            </a:r>
            <a:r>
              <a:rPr lang="zh-CN" altLang="en-US" dirty="0"/>
              <a:t> </a:t>
            </a:r>
            <a:r>
              <a:rPr lang="en-US" altLang="zh-CN" dirty="0"/>
              <a:t>next</a:t>
            </a:r>
            <a:r>
              <a:rPr lang="zh-CN" altLang="en-US" dirty="0"/>
              <a:t> </a:t>
            </a:r>
            <a:r>
              <a:rPr lang="en-US" altLang="zh-CN" dirty="0"/>
              <a:t>lecture</a:t>
            </a:r>
            <a:endParaRPr lang="en-US" dirty="0"/>
          </a:p>
        </p:txBody>
      </p:sp>
      <p:sp>
        <p:nvSpPr>
          <p:cNvPr id="3" name="Content Placeholder 2">
            <a:extLst>
              <a:ext uri="{FF2B5EF4-FFF2-40B4-BE49-F238E27FC236}">
                <a16:creationId xmlns:a16="http://schemas.microsoft.com/office/drawing/2014/main" id="{40ABE78F-62C7-8142-88FE-66079C1344EC}"/>
              </a:ext>
            </a:extLst>
          </p:cNvPr>
          <p:cNvSpPr>
            <a:spLocks noGrp="1"/>
          </p:cNvSpPr>
          <p:nvPr>
            <p:ph idx="1"/>
          </p:nvPr>
        </p:nvSpPr>
        <p:spPr/>
        <p:txBody>
          <a:bodyPr/>
          <a:lstStyle/>
          <a:p>
            <a:r>
              <a:rPr lang="en-US" altLang="zh-CN" b="0" dirty="0"/>
              <a:t>Two</a:t>
            </a:r>
            <a:r>
              <a:rPr lang="zh-CN" altLang="en-US" b="0" dirty="0"/>
              <a:t> </a:t>
            </a:r>
            <a:r>
              <a:rPr lang="en-SG" altLang="zh-CN" b="0" dirty="0"/>
              <a:t>network paradigms</a:t>
            </a:r>
            <a:r>
              <a:rPr lang="en-US" altLang="zh-CN" b="0" dirty="0"/>
              <a:t>:</a:t>
            </a:r>
            <a:endParaRPr lang="en-SG" altLang="zh-CN" b="0" dirty="0"/>
          </a:p>
          <a:p>
            <a:endParaRPr lang="en-SG" altLang="zh-CN" dirty="0"/>
          </a:p>
          <a:p>
            <a:endParaRPr lang="en-US" dirty="0"/>
          </a:p>
        </p:txBody>
      </p:sp>
      <p:sp>
        <p:nvSpPr>
          <p:cNvPr id="4" name="Slide Number Placeholder 3">
            <a:extLst>
              <a:ext uri="{FF2B5EF4-FFF2-40B4-BE49-F238E27FC236}">
                <a16:creationId xmlns:a16="http://schemas.microsoft.com/office/drawing/2014/main" id="{63A15320-309F-EF4C-BB77-A12DB94523F1}"/>
              </a:ext>
            </a:extLst>
          </p:cNvPr>
          <p:cNvSpPr>
            <a:spLocks noGrp="1"/>
          </p:cNvSpPr>
          <p:nvPr>
            <p:ph type="sldNum" sz="quarter" idx="12"/>
          </p:nvPr>
        </p:nvSpPr>
        <p:spPr/>
        <p:txBody>
          <a:bodyPr/>
          <a:lstStyle/>
          <a:p>
            <a:pPr>
              <a:defRPr/>
            </a:pPr>
            <a:fld id="{32EA82A8-6361-4164-890C-6BD5213043AD}" type="slidenum">
              <a:rPr lang="en-US" smtClean="0"/>
              <a:pPr>
                <a:defRPr/>
              </a:pPr>
              <a:t>43</a:t>
            </a:fld>
            <a:endParaRPr lang="en-US"/>
          </a:p>
        </p:txBody>
      </p:sp>
      <p:sp>
        <p:nvSpPr>
          <p:cNvPr id="5" name="Rectangle 4">
            <a:extLst>
              <a:ext uri="{FF2B5EF4-FFF2-40B4-BE49-F238E27FC236}">
                <a16:creationId xmlns:a16="http://schemas.microsoft.com/office/drawing/2014/main" id="{722248A6-16B1-2C4B-8A61-99083C83B003}"/>
              </a:ext>
            </a:extLst>
          </p:cNvPr>
          <p:cNvSpPr/>
          <p:nvPr/>
        </p:nvSpPr>
        <p:spPr bwMode="auto">
          <a:xfrm>
            <a:off x="4877500" y="2271721"/>
            <a:ext cx="3963386" cy="2592716"/>
          </a:xfrm>
          <a:prstGeom prst="rect">
            <a:avLst/>
          </a:prstGeom>
          <a:noFill/>
          <a:ln w="25400" cap="flat" cmpd="sng" algn="ctr">
            <a:solidFill>
              <a:srgbClr val="008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800" b="0"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9080F92B-3812-F34B-AE0D-C029403BBDA7}"/>
              </a:ext>
            </a:extLst>
          </p:cNvPr>
          <p:cNvSpPr>
            <a:spLocks noChangeArrowheads="1"/>
          </p:cNvSpPr>
          <p:nvPr/>
        </p:nvSpPr>
        <p:spPr bwMode="auto">
          <a:xfrm>
            <a:off x="102753" y="4871549"/>
            <a:ext cx="4777634" cy="1015663"/>
          </a:xfrm>
          <a:prstGeom prst="rect">
            <a:avLst/>
          </a:prstGeom>
          <a:noFill/>
          <a:ln w="9525">
            <a:noFill/>
            <a:miter lim="800000"/>
            <a:headEnd/>
            <a:tailEnd/>
          </a:ln>
        </p:spPr>
        <p:txBody>
          <a:bodyPr wrap="square">
            <a:spAutoFit/>
          </a:bodyPr>
          <a:lstStyle/>
          <a:p>
            <a:pPr algn="ctr"/>
            <a:r>
              <a:rPr lang="en-US" sz="2000" dirty="0">
                <a:solidFill>
                  <a:srgbClr val="CC0000"/>
                </a:solidFill>
              </a:rPr>
              <a:t>Circuit Switching  </a:t>
            </a:r>
          </a:p>
          <a:p>
            <a:pPr algn="ctr"/>
            <a:r>
              <a:rPr lang="en-US" sz="2000" dirty="0">
                <a:solidFill>
                  <a:srgbClr val="CC0000"/>
                </a:solidFill>
              </a:rPr>
              <a:t>(e.g., Telephone Network)</a:t>
            </a:r>
          </a:p>
          <a:p>
            <a:pPr algn="ctr"/>
            <a:endParaRPr lang="en-US" sz="2000" dirty="0">
              <a:solidFill>
                <a:srgbClr val="CC0000"/>
              </a:solidFill>
            </a:endParaRPr>
          </a:p>
        </p:txBody>
      </p:sp>
      <p:sp>
        <p:nvSpPr>
          <p:cNvPr id="7" name="Rectangle 6">
            <a:extLst>
              <a:ext uri="{FF2B5EF4-FFF2-40B4-BE49-F238E27FC236}">
                <a16:creationId xmlns:a16="http://schemas.microsoft.com/office/drawing/2014/main" id="{9C7271D0-5F9D-F448-BF88-A052054147C7}"/>
              </a:ext>
            </a:extLst>
          </p:cNvPr>
          <p:cNvSpPr>
            <a:spLocks noChangeArrowheads="1"/>
          </p:cNvSpPr>
          <p:nvPr/>
        </p:nvSpPr>
        <p:spPr bwMode="auto">
          <a:xfrm>
            <a:off x="4604760" y="4879472"/>
            <a:ext cx="4553578" cy="1323439"/>
          </a:xfrm>
          <a:prstGeom prst="rect">
            <a:avLst/>
          </a:prstGeom>
          <a:noFill/>
          <a:ln w="9525">
            <a:noFill/>
            <a:miter lim="800000"/>
            <a:headEnd/>
            <a:tailEnd/>
          </a:ln>
        </p:spPr>
        <p:txBody>
          <a:bodyPr wrap="square">
            <a:spAutoFit/>
          </a:bodyPr>
          <a:lstStyle/>
          <a:p>
            <a:pPr algn="ctr"/>
            <a:r>
              <a:rPr lang="en-US" sz="2000" dirty="0">
                <a:solidFill>
                  <a:srgbClr val="008000"/>
                </a:solidFill>
              </a:rPr>
              <a:t>Packet Switching</a:t>
            </a:r>
          </a:p>
          <a:p>
            <a:pPr algn="ctr"/>
            <a:r>
              <a:rPr lang="en-US" sz="2000" dirty="0">
                <a:solidFill>
                  <a:srgbClr val="008000"/>
                </a:solidFill>
              </a:rPr>
              <a:t>(e.g., </a:t>
            </a:r>
            <a:r>
              <a:rPr lang="en-US" altLang="zh-CN" sz="2000" dirty="0">
                <a:solidFill>
                  <a:srgbClr val="008000"/>
                </a:solidFill>
              </a:rPr>
              <a:t>the</a:t>
            </a:r>
            <a:r>
              <a:rPr lang="zh-CN" altLang="en-US" sz="2000" dirty="0">
                <a:solidFill>
                  <a:srgbClr val="008000"/>
                </a:solidFill>
              </a:rPr>
              <a:t> </a:t>
            </a:r>
            <a:r>
              <a:rPr lang="en-US" altLang="zh-CN" sz="2000" dirty="0">
                <a:solidFill>
                  <a:srgbClr val="008000"/>
                </a:solidFill>
              </a:rPr>
              <a:t>Internet</a:t>
            </a:r>
            <a:r>
              <a:rPr lang="en-US" sz="2000" dirty="0">
                <a:solidFill>
                  <a:srgbClr val="008000"/>
                </a:solidFill>
              </a:rPr>
              <a:t>)</a:t>
            </a:r>
          </a:p>
          <a:p>
            <a:pPr algn="ctr"/>
            <a:endParaRPr lang="en-US" sz="2000" dirty="0">
              <a:solidFill>
                <a:srgbClr val="008000"/>
              </a:solidFill>
            </a:endParaRPr>
          </a:p>
          <a:p>
            <a:pPr algn="ctr"/>
            <a:endParaRPr lang="en-US" sz="2000" dirty="0">
              <a:solidFill>
                <a:srgbClr val="008000"/>
              </a:solidFill>
            </a:endParaRPr>
          </a:p>
        </p:txBody>
      </p:sp>
      <p:pic>
        <p:nvPicPr>
          <p:cNvPr id="8" name="Picture 8" descr="Packet Switching vs Circuit Switching | Discover the Difference Between Circuit  Switching and Packet Switching - Apposite Technologies">
            <a:extLst>
              <a:ext uri="{FF2B5EF4-FFF2-40B4-BE49-F238E27FC236}">
                <a16:creationId xmlns:a16="http://schemas.microsoft.com/office/drawing/2014/main" id="{F79A5C26-6C0E-104F-A02A-4AC523ED9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11" y="2491328"/>
            <a:ext cx="3964168" cy="21105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Packet Switching - Network Encyclopedia">
            <a:extLst>
              <a:ext uri="{FF2B5EF4-FFF2-40B4-BE49-F238E27FC236}">
                <a16:creationId xmlns:a16="http://schemas.microsoft.com/office/drawing/2014/main" id="{A828E0E0-C59F-0E42-AF4C-AD0DB9F50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31" y="2295436"/>
            <a:ext cx="3929071" cy="24585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BAF634C-7DFB-5743-97B0-C0F154038B84}"/>
              </a:ext>
            </a:extLst>
          </p:cNvPr>
          <p:cNvSpPr/>
          <p:nvPr/>
        </p:nvSpPr>
        <p:spPr bwMode="auto">
          <a:xfrm>
            <a:off x="568163" y="2271372"/>
            <a:ext cx="3963387" cy="2584385"/>
          </a:xfrm>
          <a:prstGeom prst="rect">
            <a:avLst/>
          </a:prstGeom>
          <a:noFill/>
          <a:ln w="254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78814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4DD2-C6E4-FA4F-951E-BB6F44C85187}"/>
              </a:ext>
            </a:extLst>
          </p:cNvPr>
          <p:cNvSpPr>
            <a:spLocks noGrp="1"/>
          </p:cNvSpPr>
          <p:nvPr>
            <p:ph type="title"/>
          </p:nvPr>
        </p:nvSpPr>
        <p:spPr/>
        <p:txBody>
          <a:bodyPr/>
          <a:lstStyle/>
          <a:p>
            <a:r>
              <a:rPr lang="en-US"/>
              <a:t>After-class question</a:t>
            </a:r>
          </a:p>
        </p:txBody>
      </p:sp>
      <p:sp>
        <p:nvSpPr>
          <p:cNvPr id="3" name="Content Placeholder 2">
            <a:extLst>
              <a:ext uri="{FF2B5EF4-FFF2-40B4-BE49-F238E27FC236}">
                <a16:creationId xmlns:a16="http://schemas.microsoft.com/office/drawing/2014/main" id="{40ABE78F-62C7-8142-88FE-66079C1344EC}"/>
              </a:ext>
            </a:extLst>
          </p:cNvPr>
          <p:cNvSpPr>
            <a:spLocks noGrp="1"/>
          </p:cNvSpPr>
          <p:nvPr>
            <p:ph idx="1"/>
          </p:nvPr>
        </p:nvSpPr>
        <p:spPr/>
        <p:txBody>
          <a:bodyPr/>
          <a:lstStyle/>
          <a:p>
            <a:pPr marL="0" indent="0">
              <a:buNone/>
            </a:pPr>
            <a:r>
              <a:rPr lang="en-US" altLang="zh-CN"/>
              <a:t>Which</a:t>
            </a:r>
            <a:r>
              <a:rPr lang="zh-CN" altLang="en-US"/>
              <a:t> </a:t>
            </a:r>
            <a:r>
              <a:rPr lang="en-US" altLang="zh-CN"/>
              <a:t>one</a:t>
            </a:r>
            <a:r>
              <a:rPr lang="zh-CN" altLang="en-US"/>
              <a:t> </a:t>
            </a:r>
            <a:r>
              <a:rPr lang="en-US" altLang="zh-CN"/>
              <a:t>do</a:t>
            </a:r>
            <a:r>
              <a:rPr lang="zh-CN" altLang="en-US"/>
              <a:t> </a:t>
            </a:r>
            <a:r>
              <a:rPr lang="en-US" altLang="zh-CN"/>
              <a:t>you</a:t>
            </a:r>
            <a:r>
              <a:rPr lang="zh-CN" altLang="en-US"/>
              <a:t> </a:t>
            </a:r>
            <a:r>
              <a:rPr lang="en-US" altLang="zh-CN"/>
              <a:t>prefer?</a:t>
            </a:r>
          </a:p>
          <a:p>
            <a:pPr marL="0" indent="0">
              <a:buNone/>
            </a:pPr>
            <a:endParaRPr lang="en-US" altLang="zh-CN"/>
          </a:p>
          <a:p>
            <a:pPr marL="0" indent="0">
              <a:buNone/>
            </a:pPr>
            <a:endParaRPr lang="en-US" altLang="zh-CN"/>
          </a:p>
          <a:p>
            <a:pPr marL="0" indent="0">
              <a:buNone/>
            </a:pPr>
            <a:endParaRPr lang="en-US"/>
          </a:p>
        </p:txBody>
      </p:sp>
      <p:sp>
        <p:nvSpPr>
          <p:cNvPr id="4" name="Slide Number Placeholder 3">
            <a:extLst>
              <a:ext uri="{FF2B5EF4-FFF2-40B4-BE49-F238E27FC236}">
                <a16:creationId xmlns:a16="http://schemas.microsoft.com/office/drawing/2014/main" id="{63A15320-309F-EF4C-BB77-A12DB94523F1}"/>
              </a:ext>
            </a:extLst>
          </p:cNvPr>
          <p:cNvSpPr>
            <a:spLocks noGrp="1"/>
          </p:cNvSpPr>
          <p:nvPr>
            <p:ph type="sldNum" sz="quarter" idx="12"/>
          </p:nvPr>
        </p:nvSpPr>
        <p:spPr/>
        <p:txBody>
          <a:bodyPr/>
          <a:lstStyle/>
          <a:p>
            <a:pPr>
              <a:defRPr/>
            </a:pPr>
            <a:fld id="{32EA82A8-6361-4164-890C-6BD5213043AD}" type="slidenum">
              <a:rPr lang="en-US" smtClean="0"/>
              <a:pPr>
                <a:defRPr/>
              </a:pPr>
              <a:t>44</a:t>
            </a:fld>
            <a:endParaRPr lang="en-US"/>
          </a:p>
        </p:txBody>
      </p:sp>
      <p:sp>
        <p:nvSpPr>
          <p:cNvPr id="14" name="TextBox 13">
            <a:extLst>
              <a:ext uri="{FF2B5EF4-FFF2-40B4-BE49-F238E27FC236}">
                <a16:creationId xmlns:a16="http://schemas.microsoft.com/office/drawing/2014/main" id="{BCCCEB99-FE2A-051E-FF33-93E5CA16B6F0}"/>
              </a:ext>
            </a:extLst>
          </p:cNvPr>
          <p:cNvSpPr txBox="1"/>
          <p:nvPr/>
        </p:nvSpPr>
        <p:spPr>
          <a:xfrm>
            <a:off x="772886" y="1906716"/>
            <a:ext cx="3799114" cy="5778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a:t>Restaurant</a:t>
            </a:r>
            <a:r>
              <a:rPr lang="zh-CN" altLang="en-US" sz="2400" b="1"/>
              <a:t> </a:t>
            </a:r>
            <a:r>
              <a:rPr lang="en-US" altLang="zh-CN" sz="2400" b="1"/>
              <a:t>A:</a:t>
            </a:r>
          </a:p>
        </p:txBody>
      </p:sp>
      <p:sp>
        <p:nvSpPr>
          <p:cNvPr id="15" name="TextBox 14">
            <a:extLst>
              <a:ext uri="{FF2B5EF4-FFF2-40B4-BE49-F238E27FC236}">
                <a16:creationId xmlns:a16="http://schemas.microsoft.com/office/drawing/2014/main" id="{3A0EE29D-8D16-2975-F104-583FC9A7F367}"/>
              </a:ext>
            </a:extLst>
          </p:cNvPr>
          <p:cNvSpPr txBox="1"/>
          <p:nvPr/>
        </p:nvSpPr>
        <p:spPr>
          <a:xfrm>
            <a:off x="4643888" y="1901673"/>
            <a:ext cx="4267158" cy="5778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b="1"/>
              <a:t>Restaurant</a:t>
            </a:r>
            <a:r>
              <a:rPr lang="zh-CN" altLang="en-US" sz="2400" b="1"/>
              <a:t> </a:t>
            </a:r>
            <a:r>
              <a:rPr lang="en-US" altLang="zh-CN" sz="2400" b="1"/>
              <a:t>B:</a:t>
            </a:r>
          </a:p>
        </p:txBody>
      </p:sp>
      <p:sp>
        <p:nvSpPr>
          <p:cNvPr id="16" name="TextBox 15">
            <a:extLst>
              <a:ext uri="{FF2B5EF4-FFF2-40B4-BE49-F238E27FC236}">
                <a16:creationId xmlns:a16="http://schemas.microsoft.com/office/drawing/2014/main" id="{E0852133-4320-F2D7-749A-5A6B5F315E67}"/>
              </a:ext>
            </a:extLst>
          </p:cNvPr>
          <p:cNvSpPr txBox="1"/>
          <p:nvPr/>
        </p:nvSpPr>
        <p:spPr>
          <a:xfrm>
            <a:off x="4724358" y="2527202"/>
            <a:ext cx="4184624" cy="769441"/>
          </a:xfrm>
          <a:prstGeom prst="rect">
            <a:avLst/>
          </a:prstGeom>
          <a:solidFill>
            <a:schemeClr val="bg1"/>
          </a:solidFill>
        </p:spPr>
        <p:txBody>
          <a:bodyPr wrap="square" rtlCol="0">
            <a:spAutoFit/>
          </a:bodyPr>
          <a:lstStyle/>
          <a:p>
            <a:r>
              <a:rPr lang="en-US" altLang="zh-CN" sz="2200"/>
              <a:t>N</a:t>
            </a:r>
            <a:r>
              <a:rPr lang="en-US" sz="2200"/>
              <a:t>either requires reservations</a:t>
            </a:r>
            <a:r>
              <a:rPr lang="zh-CN" altLang="en-US" sz="2200"/>
              <a:t> </a:t>
            </a:r>
            <a:endParaRPr lang="en-US" altLang="zh-CN" sz="2200"/>
          </a:p>
          <a:p>
            <a:r>
              <a:rPr lang="en-US" sz="2200"/>
              <a:t>nor</a:t>
            </a:r>
            <a:r>
              <a:rPr lang="zh-CN" altLang="en-US" sz="2200"/>
              <a:t> </a:t>
            </a:r>
            <a:r>
              <a:rPr lang="en-US" sz="2200"/>
              <a:t>accepts reservations</a:t>
            </a:r>
            <a:r>
              <a:rPr lang="en-US" altLang="zh-CN" sz="2200"/>
              <a:t>.</a:t>
            </a:r>
            <a:endParaRPr lang="en-US" sz="2200"/>
          </a:p>
        </p:txBody>
      </p:sp>
      <p:sp>
        <p:nvSpPr>
          <p:cNvPr id="17" name="TextBox 16">
            <a:extLst>
              <a:ext uri="{FF2B5EF4-FFF2-40B4-BE49-F238E27FC236}">
                <a16:creationId xmlns:a16="http://schemas.microsoft.com/office/drawing/2014/main" id="{8DC86D7E-CCD9-BBC3-38D9-F900DB6DEBCC}"/>
              </a:ext>
            </a:extLst>
          </p:cNvPr>
          <p:cNvSpPr txBox="1"/>
          <p:nvPr/>
        </p:nvSpPr>
        <p:spPr>
          <a:xfrm>
            <a:off x="843622" y="2547432"/>
            <a:ext cx="3657642" cy="430887"/>
          </a:xfrm>
          <a:prstGeom prst="rect">
            <a:avLst/>
          </a:prstGeom>
          <a:noFill/>
        </p:spPr>
        <p:txBody>
          <a:bodyPr wrap="square" rtlCol="0">
            <a:spAutoFit/>
          </a:bodyPr>
          <a:lstStyle/>
          <a:p>
            <a:r>
              <a:rPr lang="en-US" altLang="zh-CN" sz="2200"/>
              <a:t> Requires reservations.</a:t>
            </a:r>
            <a:endParaRPr lang="en-US" sz="2200"/>
          </a:p>
        </p:txBody>
      </p:sp>
      <p:pic>
        <p:nvPicPr>
          <p:cNvPr id="3080" name="Picture 8" descr="20 Best Sky-High Restaurants &amp; Rooftop Bars in Singapore">
            <a:extLst>
              <a:ext uri="{FF2B5EF4-FFF2-40B4-BE49-F238E27FC236}">
                <a16:creationId xmlns:a16="http://schemas.microsoft.com/office/drawing/2014/main" id="{A4489CAC-E51C-6D50-7715-98B3423EE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82" y="3391471"/>
            <a:ext cx="3215724" cy="25737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ere is what fast food restaurants are going to look like once they re-open">
            <a:extLst>
              <a:ext uri="{FF2B5EF4-FFF2-40B4-BE49-F238E27FC236}">
                <a16:creationId xmlns:a16="http://schemas.microsoft.com/office/drawing/2014/main" id="{ABE9F9E8-627C-D0EA-32FE-63479FABD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445" y="3389174"/>
            <a:ext cx="3305577" cy="257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100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40"/>
          <p:cNvSpPr txBox="1">
            <a:spLocks noGrp="1"/>
          </p:cNvSpPr>
          <p:nvPr>
            <p:ph type="ctrTitle"/>
          </p:nvPr>
        </p:nvSpPr>
        <p:spPr>
          <a:xfrm>
            <a:off x="685800" y="30480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Reading Material</a:t>
            </a:r>
            <a:endParaRPr/>
          </a:p>
        </p:txBody>
      </p:sp>
      <p:sp>
        <p:nvSpPr>
          <p:cNvPr id="1627" name="Google Shape;1627;p40"/>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45</a:t>
            </a:fld>
            <a:endParaRPr/>
          </a:p>
        </p:txBody>
      </p:sp>
      <p:sp>
        <p:nvSpPr>
          <p:cNvPr id="4" name="TextBox 3">
            <a:extLst>
              <a:ext uri="{FF2B5EF4-FFF2-40B4-BE49-F238E27FC236}">
                <a16:creationId xmlns:a16="http://schemas.microsoft.com/office/drawing/2014/main" id="{E91B0AF3-73ED-4546-9E51-8C611FFEAE18}"/>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41"/>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Wireless Physical Layer (I)</a:t>
            </a:r>
            <a:endParaRPr/>
          </a:p>
        </p:txBody>
      </p:sp>
      <p:sp>
        <p:nvSpPr>
          <p:cNvPr id="1633" name="Google Shape;1633;p41"/>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00"/>
              <a:buFont typeface="Arial"/>
              <a:buChar char="•"/>
            </a:pPr>
            <a:r>
              <a:rPr lang="en-US" sz="2400"/>
              <a:t>Physical layer conforms to OSI (five options)</a:t>
            </a:r>
            <a:endParaRPr/>
          </a:p>
          <a:p>
            <a:pPr marL="742950" lvl="1" indent="-285750" algn="l" rtl="0">
              <a:lnSpc>
                <a:spcPct val="80000"/>
              </a:lnSpc>
              <a:spcBef>
                <a:spcPts val="400"/>
              </a:spcBef>
              <a:spcAft>
                <a:spcPts val="0"/>
              </a:spcAft>
              <a:buClr>
                <a:schemeClr val="dk1"/>
              </a:buClr>
              <a:buSzPts val="2000"/>
              <a:buFont typeface="Arial"/>
              <a:buChar char="–"/>
            </a:pPr>
            <a:r>
              <a:rPr lang="en-US" sz="2000"/>
              <a:t>1997: </a:t>
            </a:r>
            <a:r>
              <a:rPr lang="en-US" sz="2000" b="1">
                <a:solidFill>
                  <a:srgbClr val="6600FF"/>
                </a:solidFill>
              </a:rPr>
              <a:t>802.11</a:t>
            </a:r>
            <a:r>
              <a:rPr lang="en-US" sz="2000"/>
              <a:t> infrared, FHSS, DHSS</a:t>
            </a:r>
            <a:endParaRPr/>
          </a:p>
          <a:p>
            <a:pPr marL="742950" lvl="1" indent="-285750" algn="l" rtl="0">
              <a:lnSpc>
                <a:spcPct val="80000"/>
              </a:lnSpc>
              <a:spcBef>
                <a:spcPts val="400"/>
              </a:spcBef>
              <a:spcAft>
                <a:spcPts val="0"/>
              </a:spcAft>
              <a:buClr>
                <a:schemeClr val="dk1"/>
              </a:buClr>
              <a:buSzPts val="2000"/>
              <a:buFont typeface="Arial"/>
              <a:buChar char="–"/>
            </a:pPr>
            <a:r>
              <a:rPr lang="en-US" sz="2000"/>
              <a:t>1999: </a:t>
            </a:r>
            <a:r>
              <a:rPr lang="en-US" sz="2000" b="1">
                <a:solidFill>
                  <a:srgbClr val="D60093"/>
                </a:solidFill>
              </a:rPr>
              <a:t>802.11a</a:t>
            </a:r>
            <a:r>
              <a:rPr lang="en-US" sz="2000"/>
              <a:t> OFDM and </a:t>
            </a:r>
            <a:r>
              <a:rPr lang="en-US" sz="2000" b="1">
                <a:solidFill>
                  <a:srgbClr val="336699"/>
                </a:solidFill>
              </a:rPr>
              <a:t>802.11b</a:t>
            </a:r>
            <a:r>
              <a:rPr lang="en-US" sz="2000"/>
              <a:t> HR-DSSS</a:t>
            </a:r>
            <a:endParaRPr/>
          </a:p>
          <a:p>
            <a:pPr marL="742950" lvl="1" indent="-285750" algn="l" rtl="0">
              <a:lnSpc>
                <a:spcPct val="80000"/>
              </a:lnSpc>
              <a:spcBef>
                <a:spcPts val="400"/>
              </a:spcBef>
              <a:spcAft>
                <a:spcPts val="0"/>
              </a:spcAft>
              <a:buClr>
                <a:schemeClr val="dk1"/>
              </a:buClr>
              <a:buSzPts val="2000"/>
              <a:buFont typeface="Arial"/>
              <a:buChar char="–"/>
            </a:pPr>
            <a:r>
              <a:rPr lang="en-US" sz="2000"/>
              <a:t>2001: </a:t>
            </a:r>
            <a:r>
              <a:rPr lang="en-US" sz="2000" b="1">
                <a:solidFill>
                  <a:srgbClr val="339966"/>
                </a:solidFill>
              </a:rPr>
              <a:t>802.11g</a:t>
            </a:r>
            <a:r>
              <a:rPr lang="en-US" sz="2000"/>
              <a:t> OFDM</a:t>
            </a:r>
            <a:endParaRPr/>
          </a:p>
          <a:p>
            <a:pPr marL="342900" lvl="0" indent="-342900" algn="l" rtl="0">
              <a:lnSpc>
                <a:spcPct val="80000"/>
              </a:lnSpc>
              <a:spcBef>
                <a:spcPts val="480"/>
              </a:spcBef>
              <a:spcAft>
                <a:spcPts val="0"/>
              </a:spcAft>
              <a:buClr>
                <a:srgbClr val="6600FF"/>
              </a:buClr>
              <a:buSzPts val="2400"/>
              <a:buFont typeface="Arial"/>
              <a:buChar char="•"/>
            </a:pPr>
            <a:r>
              <a:rPr lang="en-US" sz="2400">
                <a:solidFill>
                  <a:srgbClr val="6600FF"/>
                </a:solidFill>
              </a:rPr>
              <a:t>802.11 </a:t>
            </a:r>
            <a:r>
              <a:rPr lang="en-US" sz="2400" i="1">
                <a:solidFill>
                  <a:srgbClr val="6600FF"/>
                </a:solidFill>
              </a:rPr>
              <a:t>Infrared</a:t>
            </a:r>
            <a:endParaRPr/>
          </a:p>
          <a:p>
            <a:pPr marL="742950" lvl="1" indent="-285750" algn="l" rtl="0">
              <a:lnSpc>
                <a:spcPct val="80000"/>
              </a:lnSpc>
              <a:spcBef>
                <a:spcPts val="400"/>
              </a:spcBef>
              <a:spcAft>
                <a:spcPts val="0"/>
              </a:spcAft>
              <a:buClr>
                <a:schemeClr val="dk1"/>
              </a:buClr>
              <a:buSzPts val="2000"/>
              <a:buFont typeface="Arial"/>
              <a:buChar char="–"/>
            </a:pPr>
            <a:r>
              <a:rPr lang="en-US" sz="2000"/>
              <a:t>Two capacities 1 Mbps or 2 Mbps.</a:t>
            </a:r>
            <a:endParaRPr/>
          </a:p>
          <a:p>
            <a:pPr marL="742950" lvl="1" indent="-285750" algn="l" rtl="0">
              <a:lnSpc>
                <a:spcPct val="80000"/>
              </a:lnSpc>
              <a:spcBef>
                <a:spcPts val="400"/>
              </a:spcBef>
              <a:spcAft>
                <a:spcPts val="0"/>
              </a:spcAft>
              <a:buClr>
                <a:schemeClr val="dk1"/>
              </a:buClr>
              <a:buSzPts val="2000"/>
              <a:buFont typeface="Arial"/>
              <a:buChar char="–"/>
            </a:pPr>
            <a:r>
              <a:rPr lang="en-US" sz="2000"/>
              <a:t>Range is 10 to 20 meters and cannot penetrate walls.</a:t>
            </a:r>
            <a:endParaRPr/>
          </a:p>
          <a:p>
            <a:pPr marL="742950" lvl="1" indent="-285750" algn="l" rtl="0">
              <a:lnSpc>
                <a:spcPct val="80000"/>
              </a:lnSpc>
              <a:spcBef>
                <a:spcPts val="400"/>
              </a:spcBef>
              <a:spcAft>
                <a:spcPts val="0"/>
              </a:spcAft>
              <a:buClr>
                <a:schemeClr val="dk1"/>
              </a:buClr>
              <a:buSzPts val="2000"/>
              <a:buFont typeface="Arial"/>
              <a:buChar char="–"/>
            </a:pPr>
            <a:r>
              <a:rPr lang="en-US" sz="2000"/>
              <a:t>Does not work outdoors.</a:t>
            </a:r>
            <a:endParaRPr/>
          </a:p>
          <a:p>
            <a:pPr marL="342900" lvl="0" indent="-342900" algn="l" rtl="0">
              <a:lnSpc>
                <a:spcPct val="80000"/>
              </a:lnSpc>
              <a:spcBef>
                <a:spcPts val="480"/>
              </a:spcBef>
              <a:spcAft>
                <a:spcPts val="0"/>
              </a:spcAft>
              <a:buClr>
                <a:srgbClr val="6600FF"/>
              </a:buClr>
              <a:buSzPts val="2400"/>
              <a:buFont typeface="Arial"/>
              <a:buChar char="•"/>
            </a:pPr>
            <a:r>
              <a:rPr lang="en-US" sz="2400">
                <a:solidFill>
                  <a:srgbClr val="6600FF"/>
                </a:solidFill>
              </a:rPr>
              <a:t>802.11 </a:t>
            </a:r>
            <a:r>
              <a:rPr lang="en-US" sz="2400" i="1">
                <a:solidFill>
                  <a:srgbClr val="6600FF"/>
                </a:solidFill>
              </a:rPr>
              <a:t>FHSS </a:t>
            </a:r>
            <a:r>
              <a:rPr lang="en-US" sz="2400">
                <a:solidFill>
                  <a:srgbClr val="6600FF"/>
                </a:solidFill>
              </a:rPr>
              <a:t>(</a:t>
            </a:r>
            <a:r>
              <a:rPr lang="en-US" sz="2400" i="1">
                <a:solidFill>
                  <a:srgbClr val="6600FF"/>
                </a:solidFill>
              </a:rPr>
              <a:t>Frequency Hopping Spread Spectrum</a:t>
            </a:r>
            <a:r>
              <a:rPr lang="en-US" sz="2400">
                <a:solidFill>
                  <a:srgbClr val="6600FF"/>
                </a:solidFill>
              </a:rPr>
              <a:t>)</a:t>
            </a:r>
            <a:endParaRPr/>
          </a:p>
          <a:p>
            <a:pPr marL="742950" lvl="1" indent="-285750" algn="l" rtl="0">
              <a:lnSpc>
                <a:spcPct val="80000"/>
              </a:lnSpc>
              <a:spcBef>
                <a:spcPts val="400"/>
              </a:spcBef>
              <a:spcAft>
                <a:spcPts val="0"/>
              </a:spcAft>
              <a:buClr>
                <a:schemeClr val="dk1"/>
              </a:buClr>
              <a:buSzPts val="2000"/>
              <a:buFont typeface="Arial"/>
              <a:buChar char="–"/>
            </a:pPr>
            <a:r>
              <a:rPr lang="en-US" sz="2000" b="1"/>
              <a:t>The main issue is multipath fading.</a:t>
            </a:r>
            <a:endParaRPr/>
          </a:p>
          <a:p>
            <a:pPr marL="742950" lvl="1" indent="-285750" algn="l" rtl="0">
              <a:lnSpc>
                <a:spcPct val="80000"/>
              </a:lnSpc>
              <a:spcBef>
                <a:spcPts val="400"/>
              </a:spcBef>
              <a:spcAft>
                <a:spcPts val="0"/>
              </a:spcAft>
              <a:buClr>
                <a:schemeClr val="dk1"/>
              </a:buClr>
              <a:buSzPts val="2000"/>
              <a:buFont typeface="Arial"/>
              <a:buChar char="–"/>
            </a:pPr>
            <a:r>
              <a:rPr lang="en-US" sz="2000"/>
              <a:t>79 non-overlapping channels, each 1 Mhz wide at low end of 2.4 GHz ISM band.</a:t>
            </a:r>
            <a:endParaRPr/>
          </a:p>
          <a:p>
            <a:pPr marL="742950" lvl="1" indent="-285750" algn="l" rtl="0">
              <a:lnSpc>
                <a:spcPct val="80000"/>
              </a:lnSpc>
              <a:spcBef>
                <a:spcPts val="400"/>
              </a:spcBef>
              <a:spcAft>
                <a:spcPts val="0"/>
              </a:spcAft>
              <a:buClr>
                <a:schemeClr val="dk1"/>
              </a:buClr>
              <a:buSzPts val="2000"/>
              <a:buFont typeface="Arial"/>
              <a:buChar char="–"/>
            </a:pPr>
            <a:r>
              <a:rPr lang="en-US" sz="2000"/>
              <a:t>Same pseudo-random number generator used by all stations.</a:t>
            </a:r>
            <a:endParaRPr/>
          </a:p>
          <a:p>
            <a:pPr marL="742950" lvl="1" indent="-285750" algn="l" rtl="0">
              <a:lnSpc>
                <a:spcPct val="80000"/>
              </a:lnSpc>
              <a:spcBef>
                <a:spcPts val="400"/>
              </a:spcBef>
              <a:spcAft>
                <a:spcPts val="0"/>
              </a:spcAft>
              <a:buClr>
                <a:schemeClr val="dk1"/>
              </a:buClr>
              <a:buSzPts val="2000"/>
              <a:buFont typeface="Arial"/>
              <a:buChar char="–"/>
            </a:pPr>
            <a:r>
              <a:rPr lang="en-US" sz="2000"/>
              <a:t>Dwell time: min. time on channel before hopping (400msec).</a:t>
            </a:r>
            <a:endParaRPr b="1"/>
          </a:p>
        </p:txBody>
      </p:sp>
      <p:sp>
        <p:nvSpPr>
          <p:cNvPr id="1634" name="Google Shape;1634;p41"/>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46</a:t>
            </a:fld>
            <a:endParaRPr/>
          </a:p>
        </p:txBody>
      </p:sp>
      <p:sp>
        <p:nvSpPr>
          <p:cNvPr id="5" name="TextBox 4">
            <a:extLst>
              <a:ext uri="{FF2B5EF4-FFF2-40B4-BE49-F238E27FC236}">
                <a16:creationId xmlns:a16="http://schemas.microsoft.com/office/drawing/2014/main" id="{FF49EA02-2625-4AF0-A7B5-15BC9848A58F}"/>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42"/>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Wireless Physical Layer (II)</a:t>
            </a:r>
            <a:endParaRPr/>
          </a:p>
        </p:txBody>
      </p:sp>
      <p:sp>
        <p:nvSpPr>
          <p:cNvPr id="1640" name="Google Shape;1640;p42"/>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6600FF"/>
              </a:buClr>
              <a:buSzPts val="2400"/>
              <a:buFont typeface="Arial"/>
              <a:buChar char="•"/>
            </a:pPr>
            <a:r>
              <a:rPr lang="en-US" sz="2400">
                <a:solidFill>
                  <a:srgbClr val="6600FF"/>
                </a:solidFill>
              </a:rPr>
              <a:t>802.11 </a:t>
            </a:r>
            <a:r>
              <a:rPr lang="en-US" sz="2400" i="1">
                <a:solidFill>
                  <a:srgbClr val="6600FF"/>
                </a:solidFill>
              </a:rPr>
              <a:t>DSSS </a:t>
            </a:r>
            <a:r>
              <a:rPr lang="en-US" sz="2400">
                <a:solidFill>
                  <a:srgbClr val="6600FF"/>
                </a:solidFill>
              </a:rPr>
              <a:t>(</a:t>
            </a:r>
            <a:r>
              <a:rPr lang="en-US" sz="2400" i="1">
                <a:solidFill>
                  <a:srgbClr val="6600FF"/>
                </a:solidFill>
              </a:rPr>
              <a:t>Direct Sequence Spread Spectrum</a:t>
            </a:r>
            <a:r>
              <a:rPr lang="en-US" sz="2400">
                <a:solidFill>
                  <a:srgbClr val="6600FF"/>
                </a:solidFill>
              </a:rPr>
              <a:t>)</a:t>
            </a:r>
            <a:endParaRPr/>
          </a:p>
          <a:p>
            <a:pPr marL="742950" lvl="1" indent="-285750" algn="l" rtl="0">
              <a:lnSpc>
                <a:spcPct val="90000"/>
              </a:lnSpc>
              <a:spcBef>
                <a:spcPts val="400"/>
              </a:spcBef>
              <a:spcAft>
                <a:spcPts val="0"/>
              </a:spcAft>
              <a:buClr>
                <a:schemeClr val="dk1"/>
              </a:buClr>
              <a:buSzPts val="2000"/>
              <a:buFont typeface="Arial"/>
              <a:buChar char="–"/>
            </a:pPr>
            <a:r>
              <a:rPr lang="en-US" sz="2000"/>
              <a:t>Spreads signal over entire spectrum using pseudo-random sequence (similar to CDMA  see Tanenbaum sec. 2.6.2).</a:t>
            </a:r>
            <a:endParaRPr/>
          </a:p>
          <a:p>
            <a:pPr marL="742950" lvl="1" indent="-285750" algn="l" rtl="0">
              <a:lnSpc>
                <a:spcPct val="90000"/>
              </a:lnSpc>
              <a:spcBef>
                <a:spcPts val="400"/>
              </a:spcBef>
              <a:spcAft>
                <a:spcPts val="0"/>
              </a:spcAft>
              <a:buClr>
                <a:schemeClr val="dk1"/>
              </a:buClr>
              <a:buSzPts val="2000"/>
              <a:buFont typeface="Arial"/>
              <a:buChar char="–"/>
            </a:pPr>
            <a:r>
              <a:rPr lang="en-US" sz="2000"/>
              <a:t>Each bit transmitted using an 11 chips Barker sequence, PSK at 1Mbaud.</a:t>
            </a:r>
            <a:endParaRPr/>
          </a:p>
          <a:p>
            <a:pPr marL="742950" lvl="1" indent="-285750" algn="l" rtl="0">
              <a:lnSpc>
                <a:spcPct val="90000"/>
              </a:lnSpc>
              <a:spcBef>
                <a:spcPts val="400"/>
              </a:spcBef>
              <a:spcAft>
                <a:spcPts val="0"/>
              </a:spcAft>
              <a:buClr>
                <a:schemeClr val="dk1"/>
              </a:buClr>
              <a:buSzPts val="2000"/>
              <a:buFont typeface="Arial"/>
              <a:buChar char="–"/>
            </a:pPr>
            <a:r>
              <a:rPr lang="en-US" sz="2000"/>
              <a:t>1 or 2 Mbps.</a:t>
            </a:r>
            <a:endParaRPr/>
          </a:p>
          <a:p>
            <a:pPr marL="342900" lvl="0" indent="-342900" algn="l" rtl="0">
              <a:lnSpc>
                <a:spcPct val="90000"/>
              </a:lnSpc>
              <a:spcBef>
                <a:spcPts val="480"/>
              </a:spcBef>
              <a:spcAft>
                <a:spcPts val="0"/>
              </a:spcAft>
              <a:buClr>
                <a:srgbClr val="D60093"/>
              </a:buClr>
              <a:buSzPts val="2400"/>
              <a:buFont typeface="Arial"/>
              <a:buChar char="•"/>
            </a:pPr>
            <a:r>
              <a:rPr lang="en-US" sz="2400">
                <a:solidFill>
                  <a:srgbClr val="D60093"/>
                </a:solidFill>
              </a:rPr>
              <a:t>802.11a </a:t>
            </a:r>
            <a:r>
              <a:rPr lang="en-US" sz="2400" i="1">
                <a:solidFill>
                  <a:srgbClr val="D60093"/>
                </a:solidFill>
              </a:rPr>
              <a:t>OFDM </a:t>
            </a:r>
            <a:r>
              <a:rPr lang="en-US" sz="2400">
                <a:solidFill>
                  <a:srgbClr val="D60093"/>
                </a:solidFill>
              </a:rPr>
              <a:t>(Orthogonal Frequency Divisional Multiplexing)</a:t>
            </a:r>
            <a:endParaRPr/>
          </a:p>
          <a:p>
            <a:pPr marL="742950" lvl="1" indent="-285750" algn="l" rtl="0">
              <a:lnSpc>
                <a:spcPct val="90000"/>
              </a:lnSpc>
              <a:spcBef>
                <a:spcPts val="400"/>
              </a:spcBef>
              <a:spcAft>
                <a:spcPts val="0"/>
              </a:spcAft>
              <a:buClr>
                <a:schemeClr val="dk1"/>
              </a:buClr>
              <a:buSzPts val="2000"/>
              <a:buFont typeface="Arial"/>
              <a:buChar char="–"/>
            </a:pPr>
            <a:r>
              <a:rPr lang="en-US" sz="2000"/>
              <a:t>Compatible</a:t>
            </a:r>
            <a:r>
              <a:rPr lang="en-US" sz="2000" b="1"/>
              <a:t> </a:t>
            </a:r>
            <a:r>
              <a:rPr lang="en-US" sz="2000"/>
              <a:t>with</a:t>
            </a:r>
            <a:r>
              <a:rPr lang="en-US" sz="2000" b="1"/>
              <a:t> </a:t>
            </a:r>
            <a:r>
              <a:rPr lang="en-US" sz="2000"/>
              <a:t>European HiperLan2.</a:t>
            </a:r>
            <a:endParaRPr/>
          </a:p>
          <a:p>
            <a:pPr marL="742950" lvl="1" indent="-285750" algn="l" rtl="0">
              <a:lnSpc>
                <a:spcPct val="90000"/>
              </a:lnSpc>
              <a:spcBef>
                <a:spcPts val="400"/>
              </a:spcBef>
              <a:spcAft>
                <a:spcPts val="0"/>
              </a:spcAft>
              <a:buClr>
                <a:schemeClr val="dk1"/>
              </a:buClr>
              <a:buSzPts val="2000"/>
              <a:buFont typeface="Arial"/>
              <a:buChar char="–"/>
            </a:pPr>
            <a:r>
              <a:rPr lang="en-US" sz="2000"/>
              <a:t>54Mbps in wider 5.5 GHz band 🡺 transmission range is limited.</a:t>
            </a:r>
            <a:endParaRPr sz="2000"/>
          </a:p>
          <a:p>
            <a:pPr marL="742950" lvl="1" indent="-285750" algn="l" rtl="0">
              <a:lnSpc>
                <a:spcPct val="90000"/>
              </a:lnSpc>
              <a:spcBef>
                <a:spcPts val="400"/>
              </a:spcBef>
              <a:spcAft>
                <a:spcPts val="0"/>
              </a:spcAft>
              <a:buClr>
                <a:schemeClr val="dk1"/>
              </a:buClr>
              <a:buSzPts val="2000"/>
              <a:buFont typeface="Arial"/>
              <a:buChar char="–"/>
            </a:pPr>
            <a:r>
              <a:rPr lang="en-US" sz="2000"/>
              <a:t>Uses 52 FDM channels (48 for data; 4 for synchronization).</a:t>
            </a:r>
            <a:endParaRPr/>
          </a:p>
          <a:p>
            <a:pPr marL="742950" lvl="1" indent="-285750" algn="l" rtl="0">
              <a:lnSpc>
                <a:spcPct val="90000"/>
              </a:lnSpc>
              <a:spcBef>
                <a:spcPts val="400"/>
              </a:spcBef>
              <a:spcAft>
                <a:spcPts val="0"/>
              </a:spcAft>
              <a:buClr>
                <a:schemeClr val="dk1"/>
              </a:buClr>
              <a:buSzPts val="2000"/>
              <a:buFont typeface="Arial"/>
              <a:buChar char="–"/>
            </a:pPr>
            <a:r>
              <a:rPr lang="en-US" sz="2000"/>
              <a:t>Encoding is complex ( PSM up to 18 Mbps and QAM above this capacity).</a:t>
            </a:r>
            <a:endParaRPr/>
          </a:p>
          <a:p>
            <a:pPr marL="742950" lvl="1" indent="-285750" algn="l" rtl="0">
              <a:lnSpc>
                <a:spcPct val="90000"/>
              </a:lnSpc>
              <a:spcBef>
                <a:spcPts val="400"/>
              </a:spcBef>
              <a:spcAft>
                <a:spcPts val="0"/>
              </a:spcAft>
              <a:buClr>
                <a:schemeClr val="dk1"/>
              </a:buClr>
              <a:buSzPts val="2000"/>
              <a:buFont typeface="Arial"/>
              <a:buChar char="–"/>
            </a:pPr>
            <a:r>
              <a:rPr lang="en-US" sz="2000"/>
              <a:t>E.g., at 54Mbps 216 data bits encoded into 288-bit symbols.</a:t>
            </a:r>
            <a:endParaRPr/>
          </a:p>
          <a:p>
            <a:pPr marL="742950" lvl="1" indent="-285750" algn="l" rtl="0">
              <a:lnSpc>
                <a:spcPct val="90000"/>
              </a:lnSpc>
              <a:spcBef>
                <a:spcPts val="400"/>
              </a:spcBef>
              <a:spcAft>
                <a:spcPts val="0"/>
              </a:spcAft>
              <a:buClr>
                <a:schemeClr val="dk1"/>
              </a:buClr>
              <a:buSzPts val="2000"/>
              <a:buFont typeface="Arial"/>
              <a:buChar char="–"/>
            </a:pPr>
            <a:r>
              <a:rPr lang="en-US" sz="2000"/>
              <a:t>More difficulty penetrating walls.</a:t>
            </a:r>
            <a:endParaRPr/>
          </a:p>
        </p:txBody>
      </p:sp>
      <p:sp>
        <p:nvSpPr>
          <p:cNvPr id="1641" name="Google Shape;1641;p42"/>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47</a:t>
            </a:fld>
            <a:endParaRPr/>
          </a:p>
        </p:txBody>
      </p:sp>
      <p:sp>
        <p:nvSpPr>
          <p:cNvPr id="5" name="TextBox 4">
            <a:extLst>
              <a:ext uri="{FF2B5EF4-FFF2-40B4-BE49-F238E27FC236}">
                <a16:creationId xmlns:a16="http://schemas.microsoft.com/office/drawing/2014/main" id="{A67F28AF-777B-477F-9A83-132BC3694675}"/>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43"/>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Wireless Physical Layer (III)</a:t>
            </a:r>
            <a:endParaRPr/>
          </a:p>
        </p:txBody>
      </p:sp>
      <p:sp>
        <p:nvSpPr>
          <p:cNvPr id="1647" name="Google Shape;1647;p43"/>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36699"/>
              </a:buClr>
              <a:buSzPts val="2000"/>
              <a:buFont typeface="Arial"/>
              <a:buChar char="•"/>
            </a:pPr>
            <a:r>
              <a:rPr lang="en-US" sz="2000">
                <a:solidFill>
                  <a:srgbClr val="336699"/>
                </a:solidFill>
              </a:rPr>
              <a:t>802.11b </a:t>
            </a:r>
            <a:r>
              <a:rPr lang="en-US" sz="2000" i="1">
                <a:solidFill>
                  <a:srgbClr val="336699"/>
                </a:solidFill>
              </a:rPr>
              <a:t>HR-DSSS </a:t>
            </a:r>
            <a:r>
              <a:rPr lang="en-US" sz="2000">
                <a:solidFill>
                  <a:srgbClr val="336699"/>
                </a:solidFill>
              </a:rPr>
              <a:t>(</a:t>
            </a:r>
            <a:r>
              <a:rPr lang="en-US" sz="2000" i="1">
                <a:solidFill>
                  <a:srgbClr val="336699"/>
                </a:solidFill>
              </a:rPr>
              <a:t>High Rate Direct Sequence Spread Spectrum</a:t>
            </a:r>
            <a:r>
              <a:rPr lang="en-US" sz="2000">
                <a:solidFill>
                  <a:srgbClr val="336699"/>
                </a:solidFill>
              </a:rPr>
              <a:t>)</a:t>
            </a:r>
            <a:endParaRPr/>
          </a:p>
          <a:p>
            <a:pPr marL="742950" lvl="1" indent="-285750" algn="l" rtl="0">
              <a:spcBef>
                <a:spcPts val="360"/>
              </a:spcBef>
              <a:spcAft>
                <a:spcPts val="0"/>
              </a:spcAft>
              <a:buClr>
                <a:schemeClr val="dk1"/>
              </a:buClr>
              <a:buSzPts val="1800"/>
              <a:buFont typeface="Arial"/>
              <a:buChar char="–"/>
            </a:pPr>
            <a:r>
              <a:rPr lang="en-US" sz="1800" b="1"/>
              <a:t>11a and 11b</a:t>
            </a:r>
            <a:r>
              <a:rPr lang="en-US" sz="1800"/>
              <a:t> </a:t>
            </a:r>
            <a:r>
              <a:rPr lang="en-US" sz="1800" i="1"/>
              <a:t>shows a </a:t>
            </a:r>
            <a:r>
              <a:rPr lang="en-US" sz="1800" i="1" u="sng"/>
              <a:t>split</a:t>
            </a:r>
            <a:r>
              <a:rPr lang="en-US" sz="1800" i="1"/>
              <a:t> in the standards committee.</a:t>
            </a:r>
            <a:endParaRPr/>
          </a:p>
          <a:p>
            <a:pPr marL="742950" lvl="1" indent="-285750" algn="l" rtl="0">
              <a:spcBef>
                <a:spcPts val="360"/>
              </a:spcBef>
              <a:spcAft>
                <a:spcPts val="0"/>
              </a:spcAft>
              <a:buClr>
                <a:schemeClr val="dk1"/>
              </a:buClr>
              <a:buSzPts val="1800"/>
              <a:buFont typeface="Arial"/>
              <a:buChar char="–"/>
            </a:pPr>
            <a:r>
              <a:rPr lang="en-US" sz="1800" b="1"/>
              <a:t>11b </a:t>
            </a:r>
            <a:r>
              <a:rPr lang="en-US" sz="1800"/>
              <a:t>approved and hit the market before </a:t>
            </a:r>
            <a:r>
              <a:rPr lang="en-US" sz="1800" b="1"/>
              <a:t>11a.</a:t>
            </a:r>
            <a:endParaRPr/>
          </a:p>
          <a:p>
            <a:pPr marL="742950" lvl="1" indent="-285750" algn="l" rtl="0">
              <a:spcBef>
                <a:spcPts val="360"/>
              </a:spcBef>
              <a:spcAft>
                <a:spcPts val="0"/>
              </a:spcAft>
              <a:buClr>
                <a:schemeClr val="dk1"/>
              </a:buClr>
              <a:buSzPts val="1800"/>
              <a:buFont typeface="Arial"/>
              <a:buChar char="–"/>
            </a:pPr>
            <a:r>
              <a:rPr lang="en-US" sz="1800"/>
              <a:t>Up to 11 Mbps in 2.4 GHz band using  11 million chips/sec.</a:t>
            </a:r>
            <a:endParaRPr/>
          </a:p>
          <a:p>
            <a:pPr marL="742950" lvl="1" indent="-285750" algn="l" rtl="0">
              <a:spcBef>
                <a:spcPts val="360"/>
              </a:spcBef>
              <a:spcAft>
                <a:spcPts val="0"/>
              </a:spcAft>
              <a:buClr>
                <a:schemeClr val="dk1"/>
              </a:buClr>
              <a:buSzPts val="1800"/>
              <a:buFont typeface="Arial"/>
              <a:buChar char="–"/>
            </a:pPr>
            <a:r>
              <a:rPr lang="en-US" sz="1800"/>
              <a:t>Note in this bandwidth all these protocols have to deal with interference from microwave ovens, cordless phones and garage door openers.</a:t>
            </a:r>
            <a:endParaRPr/>
          </a:p>
          <a:p>
            <a:pPr marL="742950" lvl="1" indent="-285750" algn="l" rtl="0">
              <a:spcBef>
                <a:spcPts val="360"/>
              </a:spcBef>
              <a:spcAft>
                <a:spcPts val="0"/>
              </a:spcAft>
              <a:buClr>
                <a:schemeClr val="dk1"/>
              </a:buClr>
              <a:buSzPts val="1800"/>
              <a:buFont typeface="Arial"/>
              <a:buChar char="–"/>
            </a:pPr>
            <a:r>
              <a:rPr lang="en-US" sz="1800"/>
              <a:t>Range is 7 times greater than </a:t>
            </a:r>
            <a:r>
              <a:rPr lang="en-US" sz="1800" b="1"/>
              <a:t>11a.</a:t>
            </a:r>
            <a:endParaRPr/>
          </a:p>
          <a:p>
            <a:pPr marL="742950" lvl="1" indent="-285750" algn="l" rtl="0">
              <a:spcBef>
                <a:spcPts val="360"/>
              </a:spcBef>
              <a:spcAft>
                <a:spcPts val="0"/>
              </a:spcAft>
              <a:buClr>
                <a:srgbClr val="FF0000"/>
              </a:buClr>
              <a:buSzPts val="1800"/>
              <a:buFont typeface="Arial"/>
              <a:buChar char="–"/>
            </a:pPr>
            <a:r>
              <a:rPr lang="en-US" sz="1800" b="1">
                <a:solidFill>
                  <a:srgbClr val="FF0000"/>
                </a:solidFill>
              </a:rPr>
              <a:t>11b and 11a are incompatible!!</a:t>
            </a:r>
            <a:endParaRPr/>
          </a:p>
          <a:p>
            <a:pPr marL="342900" lvl="0" indent="-342900" algn="l" rtl="0">
              <a:spcBef>
                <a:spcPts val="400"/>
              </a:spcBef>
              <a:spcAft>
                <a:spcPts val="0"/>
              </a:spcAft>
              <a:buClr>
                <a:srgbClr val="339966"/>
              </a:buClr>
              <a:buSzPts val="2000"/>
              <a:buFont typeface="Arial"/>
              <a:buChar char="•"/>
            </a:pPr>
            <a:r>
              <a:rPr lang="en-US" sz="2000">
                <a:solidFill>
                  <a:srgbClr val="339966"/>
                </a:solidFill>
              </a:rPr>
              <a:t>802.11g</a:t>
            </a:r>
            <a:r>
              <a:rPr lang="en-US" sz="2000"/>
              <a:t> </a:t>
            </a:r>
            <a:r>
              <a:rPr lang="en-US" sz="2000" i="1">
                <a:solidFill>
                  <a:srgbClr val="339966"/>
                </a:solidFill>
              </a:rPr>
              <a:t>OFDM</a:t>
            </a:r>
            <a:r>
              <a:rPr lang="en-US" sz="2000">
                <a:solidFill>
                  <a:srgbClr val="339966"/>
                </a:solidFill>
              </a:rPr>
              <a:t>(</a:t>
            </a:r>
            <a:r>
              <a:rPr lang="en-US" sz="2000" i="1">
                <a:solidFill>
                  <a:srgbClr val="339966"/>
                </a:solidFill>
              </a:rPr>
              <a:t>Orthogonal Frequency Division Multiplexing</a:t>
            </a:r>
            <a:r>
              <a:rPr lang="en-US" sz="2000">
                <a:solidFill>
                  <a:srgbClr val="339966"/>
                </a:solidFill>
              </a:rPr>
              <a:t>)</a:t>
            </a:r>
            <a:endParaRPr/>
          </a:p>
          <a:p>
            <a:pPr marL="742950" lvl="1" indent="-285750" algn="l" rtl="0">
              <a:spcBef>
                <a:spcPts val="360"/>
              </a:spcBef>
              <a:spcAft>
                <a:spcPts val="0"/>
              </a:spcAft>
              <a:buClr>
                <a:schemeClr val="dk1"/>
              </a:buClr>
              <a:buSzPts val="1800"/>
              <a:buFont typeface="Arial"/>
              <a:buChar char="–"/>
            </a:pPr>
            <a:r>
              <a:rPr lang="en-US" sz="1800" b="1"/>
              <a:t>An attempt to combine the best of both 802.11a and 802.11b.</a:t>
            </a:r>
            <a:endParaRPr/>
          </a:p>
          <a:p>
            <a:pPr marL="742950" lvl="1" indent="-285750" algn="l" rtl="0">
              <a:spcBef>
                <a:spcPts val="360"/>
              </a:spcBef>
              <a:spcAft>
                <a:spcPts val="0"/>
              </a:spcAft>
              <a:buClr>
                <a:schemeClr val="dk1"/>
              </a:buClr>
              <a:buSzPts val="1800"/>
              <a:buFont typeface="Arial"/>
              <a:buChar char="–"/>
            </a:pPr>
            <a:r>
              <a:rPr lang="en-US" sz="1800"/>
              <a:t>Supports bandwidths up to 54 Mbps.</a:t>
            </a:r>
            <a:endParaRPr/>
          </a:p>
          <a:p>
            <a:pPr marL="742950" lvl="1" indent="-285750" algn="l" rtl="0">
              <a:spcBef>
                <a:spcPts val="360"/>
              </a:spcBef>
              <a:spcAft>
                <a:spcPts val="0"/>
              </a:spcAft>
              <a:buClr>
                <a:schemeClr val="dk1"/>
              </a:buClr>
              <a:buSzPts val="1800"/>
              <a:buFont typeface="Arial"/>
              <a:buChar char="–"/>
            </a:pPr>
            <a:r>
              <a:rPr lang="en-US" sz="1800"/>
              <a:t>Uses 2.4 GHz frequency for greater range.</a:t>
            </a:r>
            <a:endParaRPr/>
          </a:p>
          <a:p>
            <a:pPr marL="742950" lvl="1" indent="-285750" algn="l" rtl="0">
              <a:spcBef>
                <a:spcPts val="360"/>
              </a:spcBef>
              <a:spcAft>
                <a:spcPts val="0"/>
              </a:spcAft>
              <a:buClr>
                <a:schemeClr val="dk1"/>
              </a:buClr>
              <a:buSzPts val="1800"/>
              <a:buFont typeface="Arial"/>
              <a:buChar char="–"/>
            </a:pPr>
            <a:r>
              <a:rPr lang="en-US" sz="1800"/>
              <a:t>Is backward compatible with 802.11b.</a:t>
            </a:r>
            <a:endParaRPr/>
          </a:p>
        </p:txBody>
      </p:sp>
      <p:sp>
        <p:nvSpPr>
          <p:cNvPr id="1648" name="Google Shape;1648;p43"/>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48</a:t>
            </a:fld>
            <a:endParaRPr/>
          </a:p>
        </p:txBody>
      </p:sp>
      <p:sp>
        <p:nvSpPr>
          <p:cNvPr id="5" name="TextBox 4">
            <a:extLst>
              <a:ext uri="{FF2B5EF4-FFF2-40B4-BE49-F238E27FC236}">
                <a16:creationId xmlns:a16="http://schemas.microsoft.com/office/drawing/2014/main" id="{53D96F0A-8650-4F7B-A4B9-3ECA7EF50B27}"/>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Contents</a:t>
            </a:r>
            <a:endParaRPr/>
          </a:p>
        </p:txBody>
      </p:sp>
      <p:sp>
        <p:nvSpPr>
          <p:cNvPr id="104" name="Google Shape;104;p4"/>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2"/>
              </a:buClr>
              <a:buSzPts val="2400"/>
              <a:buFont typeface="Arial"/>
              <a:buChar char="•"/>
            </a:pPr>
            <a:r>
              <a:rPr lang="en-US" sz="2400">
                <a:solidFill>
                  <a:schemeClr val="dk2"/>
                </a:solidFill>
              </a:rPr>
              <a:t>WLAN Overview</a:t>
            </a:r>
            <a:endParaRPr/>
          </a:p>
          <a:p>
            <a:pPr marL="742950" lvl="1" indent="-285750" algn="just" rtl="0">
              <a:spcBef>
                <a:spcPts val="400"/>
              </a:spcBef>
              <a:spcAft>
                <a:spcPts val="0"/>
              </a:spcAft>
              <a:buClr>
                <a:schemeClr val="dk2"/>
              </a:buClr>
              <a:buSzPts val="2000"/>
              <a:buFont typeface="Arial"/>
              <a:buChar char="–"/>
            </a:pPr>
            <a:r>
              <a:rPr lang="en-US" sz="2000">
                <a:solidFill>
                  <a:schemeClr val="dk2"/>
                </a:solidFill>
              </a:rPr>
              <a:t>WLAN Standard</a:t>
            </a:r>
            <a:endParaRPr/>
          </a:p>
          <a:p>
            <a:pPr marL="742950" lvl="1" indent="-285750" algn="just" rtl="0">
              <a:spcBef>
                <a:spcPts val="400"/>
              </a:spcBef>
              <a:spcAft>
                <a:spcPts val="0"/>
              </a:spcAft>
              <a:buClr>
                <a:schemeClr val="dk2"/>
              </a:buClr>
              <a:buSzPts val="2000"/>
              <a:buFont typeface="Arial"/>
              <a:buChar char="–"/>
            </a:pPr>
            <a:r>
              <a:rPr lang="en-US" sz="2000">
                <a:solidFill>
                  <a:schemeClr val="dk2"/>
                </a:solidFill>
              </a:rPr>
              <a:t>WLAN Architecture</a:t>
            </a:r>
            <a:endParaRPr/>
          </a:p>
          <a:p>
            <a:pPr marL="742950" lvl="1" indent="-285750" algn="just" rtl="0">
              <a:spcBef>
                <a:spcPts val="400"/>
              </a:spcBef>
              <a:spcAft>
                <a:spcPts val="0"/>
              </a:spcAft>
              <a:buClr>
                <a:schemeClr val="dk2"/>
              </a:buClr>
              <a:buSzPts val="2000"/>
              <a:buFont typeface="Arial"/>
              <a:buChar char="–"/>
            </a:pPr>
            <a:r>
              <a:rPr lang="en-US" sz="2000">
                <a:solidFill>
                  <a:schemeClr val="dk2"/>
                </a:solidFill>
              </a:rPr>
              <a:t>WLAN Protocol Stack</a:t>
            </a:r>
            <a:endParaRPr/>
          </a:p>
          <a:p>
            <a:pPr marL="342900" lvl="0" indent="-342900" algn="just" rtl="0">
              <a:spcBef>
                <a:spcPts val="480"/>
              </a:spcBef>
              <a:spcAft>
                <a:spcPts val="0"/>
              </a:spcAft>
              <a:buClr>
                <a:schemeClr val="dk2"/>
              </a:buClr>
              <a:buSzPts val="2400"/>
              <a:buFont typeface="Arial"/>
              <a:buChar char="•"/>
            </a:pPr>
            <a:r>
              <a:rPr lang="en-US" sz="2400">
                <a:solidFill>
                  <a:schemeClr val="dk2"/>
                </a:solidFill>
              </a:rPr>
              <a:t>802.11 Physical Layer</a:t>
            </a:r>
            <a:endParaRPr/>
          </a:p>
          <a:p>
            <a:pPr marL="342900" lvl="0" indent="-342900" algn="just" rtl="0">
              <a:spcBef>
                <a:spcPts val="480"/>
              </a:spcBef>
              <a:spcAft>
                <a:spcPts val="0"/>
              </a:spcAft>
              <a:buClr>
                <a:schemeClr val="dk2"/>
              </a:buClr>
              <a:buSzPts val="2400"/>
              <a:buFont typeface="Arial"/>
              <a:buChar char="•"/>
            </a:pPr>
            <a:r>
              <a:rPr lang="en-US" sz="2400">
                <a:solidFill>
                  <a:schemeClr val="dk2"/>
                </a:solidFill>
              </a:rPr>
              <a:t>802.11 MAC Layer</a:t>
            </a:r>
            <a:endParaRPr/>
          </a:p>
          <a:p>
            <a:pPr marL="742950" lvl="1" indent="-285750" algn="just" rtl="0">
              <a:spcBef>
                <a:spcPts val="400"/>
              </a:spcBef>
              <a:spcAft>
                <a:spcPts val="0"/>
              </a:spcAft>
              <a:buClr>
                <a:schemeClr val="dk2"/>
              </a:buClr>
              <a:buSzPts val="2000"/>
              <a:buFont typeface="Arial"/>
              <a:buChar char="–"/>
            </a:pPr>
            <a:r>
              <a:rPr lang="en-US" sz="2000">
                <a:solidFill>
                  <a:schemeClr val="dk2"/>
                </a:solidFill>
              </a:rPr>
              <a:t>Hidden and Exposed Terminal Problems</a:t>
            </a:r>
            <a:endParaRPr/>
          </a:p>
          <a:p>
            <a:pPr marL="742950" lvl="1" indent="-285750" algn="just" rtl="0">
              <a:spcBef>
                <a:spcPts val="400"/>
              </a:spcBef>
              <a:spcAft>
                <a:spcPts val="0"/>
              </a:spcAft>
              <a:buClr>
                <a:schemeClr val="dk2"/>
              </a:buClr>
              <a:buSzPts val="2000"/>
              <a:buFont typeface="Arial"/>
              <a:buChar char="–"/>
            </a:pPr>
            <a:r>
              <a:rPr lang="en-US" sz="2000">
                <a:solidFill>
                  <a:schemeClr val="dk2"/>
                </a:solidFill>
              </a:rPr>
              <a:t>CSMA/CA Protocol</a:t>
            </a:r>
            <a:endParaRPr/>
          </a:p>
          <a:p>
            <a:pPr marL="742950" lvl="1" indent="-285750" algn="just" rtl="0">
              <a:spcBef>
                <a:spcPts val="400"/>
              </a:spcBef>
              <a:spcAft>
                <a:spcPts val="0"/>
              </a:spcAft>
              <a:buClr>
                <a:schemeClr val="dk2"/>
              </a:buClr>
              <a:buSzPts val="2000"/>
              <a:buFont typeface="Arial"/>
              <a:buChar char="–"/>
            </a:pPr>
            <a:r>
              <a:rPr lang="en-US" sz="2000">
                <a:solidFill>
                  <a:schemeClr val="dk2"/>
                </a:solidFill>
              </a:rPr>
              <a:t>MAC Management</a:t>
            </a:r>
            <a:endParaRPr/>
          </a:p>
          <a:p>
            <a:pPr marL="342900" lvl="0" indent="-342900" algn="just" rtl="0">
              <a:spcBef>
                <a:spcPts val="480"/>
              </a:spcBef>
              <a:spcAft>
                <a:spcPts val="0"/>
              </a:spcAft>
              <a:buClr>
                <a:schemeClr val="dk2"/>
              </a:buClr>
              <a:buSzPts val="2400"/>
              <a:buFont typeface="Arial"/>
              <a:buChar char="•"/>
            </a:pPr>
            <a:r>
              <a:rPr lang="en-US" sz="2400">
                <a:solidFill>
                  <a:schemeClr val="dk2"/>
                </a:solidFill>
              </a:rPr>
              <a:t>Multi-Access Reservation Protocol</a:t>
            </a:r>
            <a:endParaRPr/>
          </a:p>
          <a:p>
            <a:pPr marL="742950" lvl="1" indent="-285750" algn="just" rtl="0">
              <a:spcBef>
                <a:spcPts val="400"/>
              </a:spcBef>
              <a:spcAft>
                <a:spcPts val="0"/>
              </a:spcAft>
              <a:buClr>
                <a:schemeClr val="dk2"/>
              </a:buClr>
              <a:buSzPts val="2000"/>
              <a:buFont typeface="Arial"/>
              <a:buChar char="–"/>
            </a:pPr>
            <a:r>
              <a:rPr lang="en-US" sz="2000">
                <a:solidFill>
                  <a:schemeClr val="dk2"/>
                </a:solidFill>
              </a:rPr>
              <a:t>Scheme</a:t>
            </a:r>
            <a:endParaRPr/>
          </a:p>
          <a:p>
            <a:pPr marL="742950" lvl="1" indent="-285750" algn="just" rtl="0">
              <a:spcBef>
                <a:spcPts val="400"/>
              </a:spcBef>
              <a:spcAft>
                <a:spcPts val="0"/>
              </a:spcAft>
              <a:buClr>
                <a:schemeClr val="dk2"/>
              </a:buClr>
              <a:buSzPts val="2000"/>
              <a:buFont typeface="Arial"/>
              <a:buChar char="–"/>
            </a:pPr>
            <a:r>
              <a:rPr lang="en-US" sz="2000">
                <a:solidFill>
                  <a:schemeClr val="dk2"/>
                </a:solidFill>
              </a:rPr>
              <a:t>Utilization Calculation</a:t>
            </a:r>
            <a:endParaRPr/>
          </a:p>
        </p:txBody>
      </p:sp>
      <p:sp>
        <p:nvSpPr>
          <p:cNvPr id="105" name="Google Shape;105;p4"/>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5"/>
          <p:cNvSpPr txBox="1">
            <a:spLocks noGrp="1"/>
          </p:cNvSpPr>
          <p:nvPr>
            <p:ph type="ctrTitle"/>
          </p:nvPr>
        </p:nvSpPr>
        <p:spPr>
          <a:xfrm>
            <a:off x="685800" y="30480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WLAN Overview</a:t>
            </a:r>
            <a:endParaRPr/>
          </a:p>
        </p:txBody>
      </p:sp>
      <p:sp>
        <p:nvSpPr>
          <p:cNvPr id="112" name="Google Shape;112;p5"/>
          <p:cNvSpPr txBox="1">
            <a:spLocks noGrp="1"/>
          </p:cNvSpPr>
          <p:nvPr>
            <p:ph type="sldNum" idx="12"/>
          </p:nvPr>
        </p:nvSpPr>
        <p:spPr>
          <a:xfrm>
            <a:off x="8077200" y="64008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LAN/WLAN World</a:t>
            </a:r>
            <a:endParaRPr/>
          </a:p>
        </p:txBody>
      </p:sp>
      <p:sp>
        <p:nvSpPr>
          <p:cNvPr id="119" name="Google Shape;119;p6"/>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Arial"/>
              <a:buChar char="•"/>
            </a:pPr>
            <a:r>
              <a:rPr lang="en-US"/>
              <a:t>LANs provide connectivity for interconnecting computing resources at local levels of an organization</a:t>
            </a:r>
            <a:endParaRPr/>
          </a:p>
          <a:p>
            <a:pPr marL="342900" lvl="0" indent="-342900" algn="l" rtl="0">
              <a:spcBef>
                <a:spcPts val="560"/>
              </a:spcBef>
              <a:spcAft>
                <a:spcPts val="0"/>
              </a:spcAft>
              <a:buClr>
                <a:schemeClr val="dk1"/>
              </a:buClr>
              <a:buSzPts val="2800"/>
              <a:buFont typeface="Arial"/>
              <a:buChar char="•"/>
            </a:pPr>
            <a:r>
              <a:rPr lang="en-US"/>
              <a:t>Wired LANs</a:t>
            </a:r>
            <a:endParaRPr/>
          </a:p>
          <a:p>
            <a:pPr marL="742950" lvl="1" indent="-285750" algn="l" rtl="0">
              <a:spcBef>
                <a:spcPts val="480"/>
              </a:spcBef>
              <a:spcAft>
                <a:spcPts val="0"/>
              </a:spcAft>
              <a:buClr>
                <a:schemeClr val="dk1"/>
              </a:buClr>
              <a:buSzPts val="2400"/>
              <a:buFont typeface="Arial"/>
              <a:buChar char="–"/>
            </a:pPr>
            <a:r>
              <a:rPr lang="en-US"/>
              <a:t>Limitations because of physical, hard-wired infrastructure</a:t>
            </a:r>
            <a:endParaRPr/>
          </a:p>
          <a:p>
            <a:pPr marL="342900" lvl="0" indent="-342900" algn="l" rtl="0">
              <a:spcBef>
                <a:spcPts val="560"/>
              </a:spcBef>
              <a:spcAft>
                <a:spcPts val="0"/>
              </a:spcAft>
              <a:buClr>
                <a:schemeClr val="dk1"/>
              </a:buClr>
              <a:buSzPts val="2800"/>
              <a:buFont typeface="Arial"/>
              <a:buChar char="•"/>
            </a:pPr>
            <a:r>
              <a:rPr lang="en-US"/>
              <a:t>Wireless LANs</a:t>
            </a:r>
            <a:endParaRPr/>
          </a:p>
          <a:p>
            <a:pPr marL="742950" lvl="1" indent="-285750" algn="l" rtl="0">
              <a:spcBef>
                <a:spcPts val="480"/>
              </a:spcBef>
              <a:spcAft>
                <a:spcPts val="0"/>
              </a:spcAft>
              <a:buClr>
                <a:schemeClr val="dk1"/>
              </a:buClr>
              <a:buSzPts val="2400"/>
              <a:buFont typeface="Arial"/>
              <a:buChar char="–"/>
            </a:pPr>
            <a:r>
              <a:rPr lang="en-US"/>
              <a:t>Flexibility</a:t>
            </a:r>
            <a:endParaRPr/>
          </a:p>
          <a:p>
            <a:pPr marL="742950" lvl="1" indent="-285750" algn="l" rtl="0">
              <a:spcBef>
                <a:spcPts val="480"/>
              </a:spcBef>
              <a:spcAft>
                <a:spcPts val="0"/>
              </a:spcAft>
              <a:buClr>
                <a:schemeClr val="dk1"/>
              </a:buClr>
              <a:buSzPts val="2400"/>
              <a:buFont typeface="Arial"/>
              <a:buChar char="–"/>
            </a:pPr>
            <a:r>
              <a:rPr lang="en-US"/>
              <a:t>Portability</a:t>
            </a:r>
            <a:endParaRPr/>
          </a:p>
          <a:p>
            <a:pPr marL="742950" lvl="1" indent="-285750" algn="l" rtl="0">
              <a:spcBef>
                <a:spcPts val="480"/>
              </a:spcBef>
              <a:spcAft>
                <a:spcPts val="0"/>
              </a:spcAft>
              <a:buClr>
                <a:schemeClr val="dk1"/>
              </a:buClr>
              <a:buSzPts val="2400"/>
              <a:buFont typeface="Arial"/>
              <a:buChar char="–"/>
            </a:pPr>
            <a:r>
              <a:rPr lang="en-US"/>
              <a:t>Mobility</a:t>
            </a:r>
            <a:endParaRPr/>
          </a:p>
          <a:p>
            <a:pPr marL="742950" lvl="1" indent="-285750" algn="l" rtl="0">
              <a:spcBef>
                <a:spcPts val="480"/>
              </a:spcBef>
              <a:spcAft>
                <a:spcPts val="0"/>
              </a:spcAft>
              <a:buClr>
                <a:schemeClr val="dk1"/>
              </a:buClr>
              <a:buSzPts val="2400"/>
              <a:buFont typeface="Arial"/>
              <a:buChar char="–"/>
            </a:pPr>
            <a:r>
              <a:rPr lang="en-US"/>
              <a:t>Ease of Installation</a:t>
            </a:r>
            <a:endParaRPr/>
          </a:p>
        </p:txBody>
      </p:sp>
      <p:sp>
        <p:nvSpPr>
          <p:cNvPr id="120" name="Google Shape;120;p6"/>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IEEE 802.11 WLAN Standard</a:t>
            </a:r>
            <a:endParaRPr/>
          </a:p>
        </p:txBody>
      </p:sp>
      <p:sp>
        <p:nvSpPr>
          <p:cNvPr id="127" name="Google Shape;127;p7"/>
          <p:cNvSpPr txBox="1">
            <a:spLocks noGrp="1"/>
          </p:cNvSpPr>
          <p:nvPr>
            <p:ph type="body" idx="1"/>
          </p:nvPr>
        </p:nvSpPr>
        <p:spPr>
          <a:xfrm>
            <a:off x="457200" y="12192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Font typeface="Arial"/>
              <a:buChar char="•"/>
            </a:pPr>
            <a:r>
              <a:rPr lang="en-US" sz="2000"/>
              <a:t>In response to lacking standards, IEEE developed the first internationally recognized wireless LAN standard – IEEE 802.11</a:t>
            </a:r>
            <a:endParaRPr/>
          </a:p>
          <a:p>
            <a:pPr marL="342900" lvl="0" indent="-342900" algn="l" rtl="0">
              <a:spcBef>
                <a:spcPts val="400"/>
              </a:spcBef>
              <a:spcAft>
                <a:spcPts val="0"/>
              </a:spcAft>
              <a:buClr>
                <a:schemeClr val="dk1"/>
              </a:buClr>
              <a:buSzPts val="2000"/>
              <a:buFont typeface="Arial"/>
              <a:buChar char="•"/>
            </a:pPr>
            <a:r>
              <a:rPr lang="en-US" sz="2000"/>
              <a:t>IEEE published 802.11 in 1997, after seven years of work</a:t>
            </a:r>
            <a:endParaRPr/>
          </a:p>
          <a:p>
            <a:pPr marL="342900" lvl="0" indent="-342900" algn="l" rtl="0">
              <a:spcBef>
                <a:spcPts val="400"/>
              </a:spcBef>
              <a:spcAft>
                <a:spcPts val="0"/>
              </a:spcAft>
              <a:buClr>
                <a:schemeClr val="dk1"/>
              </a:buClr>
              <a:buSzPts val="2000"/>
              <a:buFont typeface="Arial"/>
              <a:buChar char="•"/>
            </a:pPr>
            <a:r>
              <a:rPr lang="en-US" sz="2000"/>
              <a:t>Most prominent specification for WLANs</a:t>
            </a:r>
            <a:endParaRPr/>
          </a:p>
          <a:p>
            <a:pPr marL="342900" lvl="0" indent="-342900" algn="l" rtl="0">
              <a:spcBef>
                <a:spcPts val="400"/>
              </a:spcBef>
              <a:spcAft>
                <a:spcPts val="0"/>
              </a:spcAft>
              <a:buClr>
                <a:schemeClr val="dk1"/>
              </a:buClr>
              <a:buSzPts val="2000"/>
              <a:buFont typeface="Arial"/>
              <a:buChar char="•"/>
            </a:pPr>
            <a:r>
              <a:rPr lang="en-US" sz="2000"/>
              <a:t>Scope of IEEE 802.11 is limited to Physical and Data Link Layers</a:t>
            </a:r>
            <a:endParaRPr/>
          </a:p>
        </p:txBody>
      </p:sp>
      <p:sp>
        <p:nvSpPr>
          <p:cNvPr id="128" name="Google Shape;128;p7"/>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8</a:t>
            </a:fld>
            <a:endParaRPr/>
          </a:p>
        </p:txBody>
      </p:sp>
      <p:pic>
        <p:nvPicPr>
          <p:cNvPr id="129" name="Google Shape;129;p7"/>
          <p:cNvPicPr preferRelativeResize="0"/>
          <p:nvPr/>
        </p:nvPicPr>
        <p:blipFill rotWithShape="1">
          <a:blip r:embed="rId3">
            <a:alphaModFix/>
          </a:blip>
          <a:srcRect/>
          <a:stretch/>
        </p:blipFill>
        <p:spPr>
          <a:xfrm>
            <a:off x="2590800" y="3048000"/>
            <a:ext cx="6191250" cy="3219450"/>
          </a:xfrm>
          <a:prstGeom prst="rect">
            <a:avLst/>
          </a:prstGeom>
          <a:noFill/>
          <a:ln>
            <a:noFill/>
          </a:ln>
        </p:spPr>
      </p:pic>
      <p:sp>
        <p:nvSpPr>
          <p:cNvPr id="6" name="TextBox 5">
            <a:extLst>
              <a:ext uri="{FF2B5EF4-FFF2-40B4-BE49-F238E27FC236}">
                <a16:creationId xmlns:a16="http://schemas.microsoft.com/office/drawing/2014/main" id="{3D2443C1-E09A-4D7A-B1EF-56B56121AA0E}"/>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457200" y="15240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Wireless LANs: Characteristics</a:t>
            </a:r>
            <a:endParaRPr/>
          </a:p>
        </p:txBody>
      </p:sp>
      <p:sp>
        <p:nvSpPr>
          <p:cNvPr id="136" name="Google Shape;136;p8"/>
          <p:cNvSpPr txBox="1">
            <a:spLocks noGrp="1"/>
          </p:cNvSpPr>
          <p:nvPr>
            <p:ph type="body" idx="1"/>
          </p:nvPr>
        </p:nvSpPr>
        <p:spPr>
          <a:xfrm>
            <a:off x="457200" y="1219200"/>
            <a:ext cx="49530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6699FF"/>
              </a:buClr>
              <a:buSzPts val="2400"/>
              <a:buFont typeface="Arial"/>
              <a:buChar char="•"/>
            </a:pPr>
            <a:r>
              <a:rPr lang="en-US" sz="2400">
                <a:solidFill>
                  <a:srgbClr val="6699FF"/>
                </a:solidFill>
              </a:rPr>
              <a:t>Advantages</a:t>
            </a:r>
            <a:endParaRPr sz="2400">
              <a:solidFill>
                <a:srgbClr val="FF0000"/>
              </a:solidFill>
            </a:endParaRPr>
          </a:p>
          <a:p>
            <a:pPr marL="742950" lvl="1" indent="-285750" algn="l" rtl="0">
              <a:spcBef>
                <a:spcPts val="400"/>
              </a:spcBef>
              <a:spcAft>
                <a:spcPts val="0"/>
              </a:spcAft>
              <a:buClr>
                <a:schemeClr val="dk1"/>
              </a:buClr>
              <a:buSzPts val="2000"/>
              <a:buFont typeface="Arial"/>
              <a:buChar char="–"/>
            </a:pPr>
            <a:r>
              <a:rPr lang="en-US" sz="2000" b="1"/>
              <a:t>Flexible deployment</a:t>
            </a:r>
            <a:endParaRPr/>
          </a:p>
          <a:p>
            <a:pPr marL="742950" lvl="1" indent="-285750" algn="l" rtl="0">
              <a:spcBef>
                <a:spcPts val="400"/>
              </a:spcBef>
              <a:spcAft>
                <a:spcPts val="0"/>
              </a:spcAft>
              <a:buClr>
                <a:schemeClr val="dk1"/>
              </a:buClr>
              <a:buSzPts val="2000"/>
              <a:buFont typeface="Arial"/>
              <a:buChar char="–"/>
            </a:pPr>
            <a:r>
              <a:rPr lang="en-US" sz="2000" b="1"/>
              <a:t>Minimal wiring difficulties</a:t>
            </a:r>
            <a:endParaRPr/>
          </a:p>
          <a:p>
            <a:pPr marL="742950" lvl="1" indent="-285750" algn="l" rtl="0">
              <a:spcBef>
                <a:spcPts val="400"/>
              </a:spcBef>
              <a:spcAft>
                <a:spcPts val="0"/>
              </a:spcAft>
              <a:buClr>
                <a:schemeClr val="dk1"/>
              </a:buClr>
              <a:buSzPts val="2000"/>
              <a:buFont typeface="Arial"/>
              <a:buChar char="–"/>
            </a:pPr>
            <a:r>
              <a:rPr lang="en-US" sz="2000" b="1"/>
              <a:t>More robust against disasters (earthquake, </a:t>
            </a:r>
            <a:r>
              <a:rPr lang="en-US" sz="2000" b="1" err="1"/>
              <a:t>etc</a:t>
            </a:r>
            <a:r>
              <a:rPr lang="en-US" sz="2000" b="1"/>
              <a:t>)</a:t>
            </a:r>
            <a:endParaRPr/>
          </a:p>
          <a:p>
            <a:pPr marL="742950" lvl="1" indent="-285750" algn="l" rtl="0">
              <a:spcBef>
                <a:spcPts val="400"/>
              </a:spcBef>
              <a:spcAft>
                <a:spcPts val="0"/>
              </a:spcAft>
              <a:buClr>
                <a:schemeClr val="dk1"/>
              </a:buClr>
              <a:buSzPts val="2000"/>
              <a:buFont typeface="Arial"/>
              <a:buChar char="–"/>
            </a:pPr>
            <a:r>
              <a:rPr lang="en-US" sz="2000" b="1"/>
              <a:t>Historic buildings, conferences, trade shows,…</a:t>
            </a:r>
            <a:endParaRPr/>
          </a:p>
          <a:p>
            <a:pPr marL="342900" lvl="0" indent="-342900" algn="l" rtl="0">
              <a:spcBef>
                <a:spcPts val="480"/>
              </a:spcBef>
              <a:spcAft>
                <a:spcPts val="0"/>
              </a:spcAft>
              <a:buClr>
                <a:srgbClr val="6699FF"/>
              </a:buClr>
              <a:buSzPts val="2400"/>
              <a:buFont typeface="Arial"/>
              <a:buChar char="•"/>
            </a:pPr>
            <a:r>
              <a:rPr lang="en-US" sz="2400">
                <a:solidFill>
                  <a:srgbClr val="6699FF"/>
                </a:solidFill>
              </a:rPr>
              <a:t>Disadvantages</a:t>
            </a:r>
            <a:endParaRPr sz="2400">
              <a:solidFill>
                <a:srgbClr val="FF0000"/>
              </a:solidFill>
            </a:endParaRPr>
          </a:p>
          <a:p>
            <a:pPr marL="742950" lvl="1" indent="-285750">
              <a:spcBef>
                <a:spcPts val="400"/>
              </a:spcBef>
              <a:buSzPts val="2000"/>
            </a:pPr>
            <a:r>
              <a:rPr lang="en-US" sz="2000" b="1"/>
              <a:t>Low bandwidth (1-10 Mbit/s) compared to wired networks</a:t>
            </a:r>
            <a:endParaRPr/>
          </a:p>
          <a:p>
            <a:pPr marL="742950" lvl="1" indent="-285750" algn="l" rtl="0">
              <a:spcBef>
                <a:spcPts val="400"/>
              </a:spcBef>
              <a:spcAft>
                <a:spcPts val="0"/>
              </a:spcAft>
              <a:buClr>
                <a:schemeClr val="dk1"/>
              </a:buClr>
              <a:buSzPts val="2000"/>
              <a:buFont typeface="Arial"/>
              <a:buChar char="–"/>
            </a:pPr>
            <a:r>
              <a:rPr lang="en-US" sz="2000" b="1"/>
              <a:t>Proprietary solutions</a:t>
            </a:r>
            <a:endParaRPr/>
          </a:p>
          <a:p>
            <a:pPr marL="742950" lvl="1" indent="-285750" algn="l" rtl="0">
              <a:spcBef>
                <a:spcPts val="400"/>
              </a:spcBef>
              <a:spcAft>
                <a:spcPts val="0"/>
              </a:spcAft>
              <a:buClr>
                <a:schemeClr val="dk1"/>
              </a:buClr>
              <a:buSzPts val="2000"/>
              <a:buFont typeface="Arial"/>
              <a:buChar char="–"/>
            </a:pPr>
            <a:r>
              <a:rPr lang="en-US" sz="2000" b="1"/>
              <a:t>Need to follow wireless spectrum regulations</a:t>
            </a:r>
            <a:endParaRPr/>
          </a:p>
        </p:txBody>
      </p:sp>
      <p:sp>
        <p:nvSpPr>
          <p:cNvPr id="137" name="Google Shape;137;p8"/>
          <p:cNvSpPr txBox="1">
            <a:spLocks noGrp="1"/>
          </p:cNvSpPr>
          <p:nvPr>
            <p:ph type="sldNum" idx="12"/>
          </p:nvPr>
        </p:nvSpPr>
        <p:spPr>
          <a:xfrm>
            <a:off x="8382000" y="6324600"/>
            <a:ext cx="609600" cy="3810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dirty="0"/>
              <a:t>9</a:t>
            </a:fld>
            <a:endParaRPr/>
          </a:p>
        </p:txBody>
      </p:sp>
      <p:pic>
        <p:nvPicPr>
          <p:cNvPr id="138" name="Google Shape;138;p8"/>
          <p:cNvPicPr preferRelativeResize="0"/>
          <p:nvPr/>
        </p:nvPicPr>
        <p:blipFill rotWithShape="1">
          <a:blip r:embed="rId3">
            <a:alphaModFix/>
          </a:blip>
          <a:srcRect/>
          <a:stretch/>
        </p:blipFill>
        <p:spPr>
          <a:xfrm>
            <a:off x="5867400" y="1524000"/>
            <a:ext cx="2362200" cy="2234695"/>
          </a:xfrm>
          <a:prstGeom prst="rect">
            <a:avLst/>
          </a:prstGeom>
          <a:noFill/>
          <a:ln>
            <a:noFill/>
          </a:ln>
        </p:spPr>
      </p:pic>
      <p:pic>
        <p:nvPicPr>
          <p:cNvPr id="139" name="Google Shape;139;p8"/>
          <p:cNvPicPr preferRelativeResize="0"/>
          <p:nvPr/>
        </p:nvPicPr>
        <p:blipFill rotWithShape="1">
          <a:blip r:embed="rId4">
            <a:alphaModFix/>
          </a:blip>
          <a:srcRect/>
          <a:stretch/>
        </p:blipFill>
        <p:spPr>
          <a:xfrm>
            <a:off x="5410200" y="3962400"/>
            <a:ext cx="3467100" cy="1950244"/>
          </a:xfrm>
          <a:prstGeom prst="rect">
            <a:avLst/>
          </a:prstGeom>
          <a:noFill/>
          <a:ln>
            <a:noFill/>
          </a:ln>
        </p:spPr>
      </p:pic>
      <p:sp>
        <p:nvSpPr>
          <p:cNvPr id="7" name="TextBox 6">
            <a:extLst>
              <a:ext uri="{FF2B5EF4-FFF2-40B4-BE49-F238E27FC236}">
                <a16:creationId xmlns:a16="http://schemas.microsoft.com/office/drawing/2014/main" id="{2B9E75C2-F644-F84C-A0F0-36E80712AE31}"/>
              </a:ext>
            </a:extLst>
          </p:cNvPr>
          <p:cNvSpPr txBox="1"/>
          <p:nvPr/>
        </p:nvSpPr>
        <p:spPr>
          <a:xfrm>
            <a:off x="7645834" y="681335"/>
            <a:ext cx="1498166" cy="307777"/>
          </a:xfrm>
          <a:prstGeom prst="rect">
            <a:avLst/>
          </a:prstGeom>
          <a:noFill/>
        </p:spPr>
        <p:txBody>
          <a:bodyPr wrap="square">
            <a:spAutoFit/>
          </a:bodyPr>
          <a:lstStyle/>
          <a:p>
            <a:r>
              <a:rPr lang="en-US" b="1">
                <a:solidFill>
                  <a:srgbClr val="FF0000"/>
                </a:solidFill>
                <a:highlight>
                  <a:srgbClr val="FFFF00"/>
                </a:highlight>
              </a:rPr>
              <a:t>not examinable</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9538</Words>
  <Application>Microsoft Macintosh PowerPoint</Application>
  <PresentationFormat>On-screen Show (4:3)</PresentationFormat>
  <Paragraphs>653</Paragraphs>
  <Slides>48</Slides>
  <Notes>48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48</vt:i4>
      </vt:variant>
    </vt:vector>
  </HeadingPairs>
  <TitlesOfParts>
    <vt:vector size="61" baseType="lpstr">
      <vt:lpstr>Cambria Math</vt:lpstr>
      <vt:lpstr>Calibri</vt:lpstr>
      <vt:lpstr>Arial</vt:lpstr>
      <vt:lpstr>Wingdings</vt:lpstr>
      <vt:lpstr>宋体</vt:lpstr>
      <vt:lpstr>ZapfDingbats</vt:lpstr>
      <vt:lpstr>Helvetica Neue</vt:lpstr>
      <vt:lpstr>Comic Sans MS</vt:lpstr>
      <vt:lpstr>Times New Roman</vt:lpstr>
      <vt:lpstr>Default Design</vt:lpstr>
      <vt:lpstr>1_Default Design</vt:lpstr>
      <vt:lpstr>MS_ClipArt_Gallery.2</vt:lpstr>
      <vt:lpstr>Clip</vt:lpstr>
      <vt:lpstr>Part I Syllabus – Fundamental Underlying Layers</vt:lpstr>
      <vt:lpstr>Additional Materials</vt:lpstr>
      <vt:lpstr>What is the problem with the guy?</vt:lpstr>
      <vt:lpstr>SC2008/CZ3006/CE3005 ​ Computer Network</vt:lpstr>
      <vt:lpstr>Contents</vt:lpstr>
      <vt:lpstr>WLAN Overview</vt:lpstr>
      <vt:lpstr>LAN/WLAN World</vt:lpstr>
      <vt:lpstr>IEEE 802.11 WLAN Standard</vt:lpstr>
      <vt:lpstr>Wireless LANs: Characteristics</vt:lpstr>
      <vt:lpstr>Wireless Link Characteristics</vt:lpstr>
      <vt:lpstr>WLAN Architecture</vt:lpstr>
      <vt:lpstr>(Extended) Service Set</vt:lpstr>
      <vt:lpstr>802.11 Protocol Stack</vt:lpstr>
      <vt:lpstr>Wireless Physical Layer</vt:lpstr>
      <vt:lpstr>Radio Spectrum</vt:lpstr>
      <vt:lpstr>Sub-THz Radio Spectrum</vt:lpstr>
      <vt:lpstr>IEEE 802.11 Physical Layer</vt:lpstr>
      <vt:lpstr>IEEE 802.11 Channels, Association</vt:lpstr>
      <vt:lpstr>IEEE 802.11 Channels, Association</vt:lpstr>
      <vt:lpstr>802.11 Passive/Active Scanning </vt:lpstr>
      <vt:lpstr>802.11 MAC</vt:lpstr>
      <vt:lpstr>802.11 MAC Sublayer</vt:lpstr>
      <vt:lpstr>Access Control</vt:lpstr>
      <vt:lpstr>Reliable Data Delivery</vt:lpstr>
      <vt:lpstr>802.11 Multi-Access</vt:lpstr>
      <vt:lpstr>Hidden Terminal Problem</vt:lpstr>
      <vt:lpstr>Hidden Terminals in Wireless LAN</vt:lpstr>
      <vt:lpstr>Collision Avoidance</vt:lpstr>
      <vt:lpstr>RTS-CTS-DATA-ACK</vt:lpstr>
      <vt:lpstr>Handshaking in Hidden Terminal Problem</vt:lpstr>
      <vt:lpstr>Exposed Terminal Problem</vt:lpstr>
      <vt:lpstr>Handshaking in Exposed Terminal Problem</vt:lpstr>
      <vt:lpstr>802.11 Frame</vt:lpstr>
      <vt:lpstr>802.11 Addressing</vt:lpstr>
      <vt:lpstr>802.11 Advanced Capabilities</vt:lpstr>
      <vt:lpstr>Multi-Access Reservation Protocol (MARP)</vt:lpstr>
      <vt:lpstr>Multi-Access Reservation Protocol</vt:lpstr>
      <vt:lpstr>MARP Transmission Window</vt:lpstr>
      <vt:lpstr>MARP Utilization</vt:lpstr>
      <vt:lpstr>MARP Example</vt:lpstr>
      <vt:lpstr>Local Area Network Summary and Q&amp;A</vt:lpstr>
      <vt:lpstr>Learning Objectives</vt:lpstr>
      <vt:lpstr>Topic for the next lecture</vt:lpstr>
      <vt:lpstr>After-class question</vt:lpstr>
      <vt:lpstr>Reading Material</vt:lpstr>
      <vt:lpstr>Wireless Physical Layer (I)</vt:lpstr>
      <vt:lpstr>Wireless Physical Layer (II)</vt:lpstr>
      <vt:lpstr>Wireless Physical Layer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 Syllabus</dc:title>
  <dc:creator>junluo@ntu.edu.sg</dc:creator>
  <cp:lastModifiedBy>Jun Zhao</cp:lastModifiedBy>
  <cp:revision>2</cp:revision>
  <dcterms:created xsi:type="dcterms:W3CDTF">1601-01-01T00:00:00Z</dcterms:created>
  <dcterms:modified xsi:type="dcterms:W3CDTF">2023-02-14T19:44:35Z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